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Montserrat ExtraBold"/>
      <p:bold r:id="rId50"/>
      <p:boldItalic r:id="rId51"/>
    </p:embeddedFont>
    <p:embeddedFont>
      <p:font typeface="Century Gothic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3A59FE-D0C4-460E-A30E-663A13C3921E}">
  <a:tblStyle styleId="{103A59FE-D0C4-460E-A30E-663A13C3921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ExtraBold-boldItalic.fntdata"/><Relationship Id="rId50" Type="http://schemas.openxmlformats.org/officeDocument/2006/relationships/font" Target="fonts/MontserratExtraBold-bold.fntdata"/><Relationship Id="rId53" Type="http://schemas.openxmlformats.org/officeDocument/2006/relationships/font" Target="fonts/CenturyGothic-bold.fntdata"/><Relationship Id="rId52" Type="http://schemas.openxmlformats.org/officeDocument/2006/relationships/font" Target="fonts/CenturyGothic-regular.fntdata"/><Relationship Id="rId11" Type="http://schemas.openxmlformats.org/officeDocument/2006/relationships/slide" Target="slides/slide4.xml"/><Relationship Id="rId55" Type="http://schemas.openxmlformats.org/officeDocument/2006/relationships/font" Target="fonts/CenturyGothic-boldItalic.fntdata"/><Relationship Id="rId10" Type="http://schemas.openxmlformats.org/officeDocument/2006/relationships/slide" Target="slides/slide3.xml"/><Relationship Id="rId54" Type="http://schemas.openxmlformats.org/officeDocument/2006/relationships/font" Target="fonts/CenturyGothic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4" name="Google Shape;8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1" name="Google Shape;9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3" name="Google Shape;963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6" name="Google Shape;976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7" name="Google Shape;977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4" name="Google Shape;994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5" name="Google Shape;1015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0" name="Google Shape;1040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0" name="Google Shape;1090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5" name="Google Shape;1105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2" name="Google Shape;1122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0" name="Google Shape;1140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4" name="Google Shape;1164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9" name="Google Shape;119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1" name="Google Shape;128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5" name="Google Shape;1465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1941910" y="1828800"/>
            <a:ext cx="6686400" cy="20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1941910" y="3886200"/>
            <a:ext cx="6686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>
                <a:solidFill>
                  <a:srgbClr val="59595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1941910" y="1828800"/>
            <a:ext cx="6686400" cy="20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941910" y="3886200"/>
            <a:ext cx="6686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>
                <a:solidFill>
                  <a:srgbClr val="59595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5.jp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4.jpg"/><Relationship Id="rId6" Type="http://schemas.openxmlformats.org/officeDocument/2006/relationships/image" Target="../media/image22.png"/><Relationship Id="rId7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7.png"/><Relationship Id="rId13" Type="http://schemas.openxmlformats.org/officeDocument/2006/relationships/image" Target="../media/image58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57.png"/><Relationship Id="rId9" Type="http://schemas.openxmlformats.org/officeDocument/2006/relationships/image" Target="../media/image38.png"/><Relationship Id="rId15" Type="http://schemas.openxmlformats.org/officeDocument/2006/relationships/image" Target="../media/image35.png"/><Relationship Id="rId14" Type="http://schemas.openxmlformats.org/officeDocument/2006/relationships/image" Target="../media/image44.png"/><Relationship Id="rId16" Type="http://schemas.openxmlformats.org/officeDocument/2006/relationships/image" Target="../media/image46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2.png"/><Relationship Id="rId13" Type="http://schemas.openxmlformats.org/officeDocument/2006/relationships/image" Target="../media/image62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49.jpg"/><Relationship Id="rId9" Type="http://schemas.openxmlformats.org/officeDocument/2006/relationships/image" Target="../media/image45.png"/><Relationship Id="rId15" Type="http://schemas.openxmlformats.org/officeDocument/2006/relationships/image" Target="../media/image54.png"/><Relationship Id="rId14" Type="http://schemas.openxmlformats.org/officeDocument/2006/relationships/image" Target="../media/image53.png"/><Relationship Id="rId16" Type="http://schemas.openxmlformats.org/officeDocument/2006/relationships/image" Target="../media/image61.png"/><Relationship Id="rId5" Type="http://schemas.openxmlformats.org/officeDocument/2006/relationships/image" Target="../media/image51.png"/><Relationship Id="rId6" Type="http://schemas.openxmlformats.org/officeDocument/2006/relationships/image" Target="../media/image43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2.png"/><Relationship Id="rId11" Type="http://schemas.openxmlformats.org/officeDocument/2006/relationships/image" Target="../media/image66.jpg"/><Relationship Id="rId10" Type="http://schemas.openxmlformats.org/officeDocument/2006/relationships/image" Target="../media/image64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57.png"/><Relationship Id="rId9" Type="http://schemas.openxmlformats.org/officeDocument/2006/relationships/image" Target="../media/image69.png"/><Relationship Id="rId15" Type="http://schemas.openxmlformats.org/officeDocument/2006/relationships/image" Target="../media/image71.png"/><Relationship Id="rId14" Type="http://schemas.openxmlformats.org/officeDocument/2006/relationships/image" Target="../media/image73.jpg"/><Relationship Id="rId17" Type="http://schemas.openxmlformats.org/officeDocument/2006/relationships/image" Target="../media/image70.png"/><Relationship Id="rId16" Type="http://schemas.openxmlformats.org/officeDocument/2006/relationships/image" Target="../media/image74.png"/><Relationship Id="rId5" Type="http://schemas.openxmlformats.org/officeDocument/2006/relationships/image" Target="../media/image59.png"/><Relationship Id="rId19" Type="http://schemas.openxmlformats.org/officeDocument/2006/relationships/image" Target="../media/image77.jpg"/><Relationship Id="rId6" Type="http://schemas.openxmlformats.org/officeDocument/2006/relationships/image" Target="../media/image63.png"/><Relationship Id="rId18" Type="http://schemas.openxmlformats.org/officeDocument/2006/relationships/image" Target="../media/image75.jpg"/><Relationship Id="rId7" Type="http://schemas.openxmlformats.org/officeDocument/2006/relationships/image" Target="../media/image60.png"/><Relationship Id="rId8" Type="http://schemas.openxmlformats.org/officeDocument/2006/relationships/image" Target="../media/image65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87.png"/><Relationship Id="rId11" Type="http://schemas.openxmlformats.org/officeDocument/2006/relationships/image" Target="../media/image81.png"/><Relationship Id="rId10" Type="http://schemas.openxmlformats.org/officeDocument/2006/relationships/image" Target="../media/image86.png"/><Relationship Id="rId13" Type="http://schemas.openxmlformats.org/officeDocument/2006/relationships/image" Target="../media/image84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49.jpg"/><Relationship Id="rId9" Type="http://schemas.openxmlformats.org/officeDocument/2006/relationships/image" Target="../media/image78.png"/><Relationship Id="rId15" Type="http://schemas.openxmlformats.org/officeDocument/2006/relationships/image" Target="../media/image82.png"/><Relationship Id="rId14" Type="http://schemas.openxmlformats.org/officeDocument/2006/relationships/image" Target="../media/image53.png"/><Relationship Id="rId17" Type="http://schemas.openxmlformats.org/officeDocument/2006/relationships/image" Target="../media/image83.png"/><Relationship Id="rId16" Type="http://schemas.openxmlformats.org/officeDocument/2006/relationships/image" Target="../media/image90.png"/><Relationship Id="rId5" Type="http://schemas.openxmlformats.org/officeDocument/2006/relationships/image" Target="../media/image51.png"/><Relationship Id="rId19" Type="http://schemas.openxmlformats.org/officeDocument/2006/relationships/image" Target="../media/image85.jpg"/><Relationship Id="rId6" Type="http://schemas.openxmlformats.org/officeDocument/2006/relationships/image" Target="../media/image56.png"/><Relationship Id="rId18" Type="http://schemas.openxmlformats.org/officeDocument/2006/relationships/image" Target="../media/image80.png"/><Relationship Id="rId7" Type="http://schemas.openxmlformats.org/officeDocument/2006/relationships/image" Target="../media/image76.jpg"/><Relationship Id="rId8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3.jpg"/><Relationship Id="rId11" Type="http://schemas.openxmlformats.org/officeDocument/2006/relationships/image" Target="../media/image66.jpg"/><Relationship Id="rId10" Type="http://schemas.openxmlformats.org/officeDocument/2006/relationships/image" Target="../media/image98.png"/><Relationship Id="rId13" Type="http://schemas.openxmlformats.org/officeDocument/2006/relationships/image" Target="../media/image89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9" Type="http://schemas.openxmlformats.org/officeDocument/2006/relationships/image" Target="../media/image97.jpg"/><Relationship Id="rId15" Type="http://schemas.openxmlformats.org/officeDocument/2006/relationships/image" Target="../media/image95.jpg"/><Relationship Id="rId14" Type="http://schemas.openxmlformats.org/officeDocument/2006/relationships/image" Target="../media/image94.png"/><Relationship Id="rId17" Type="http://schemas.openxmlformats.org/officeDocument/2006/relationships/image" Target="../media/image75.jpg"/><Relationship Id="rId16" Type="http://schemas.openxmlformats.org/officeDocument/2006/relationships/image" Target="../media/image100.jpg"/><Relationship Id="rId5" Type="http://schemas.openxmlformats.org/officeDocument/2006/relationships/image" Target="../media/image88.png"/><Relationship Id="rId19" Type="http://schemas.openxmlformats.org/officeDocument/2006/relationships/image" Target="../media/image101.png"/><Relationship Id="rId6" Type="http://schemas.openxmlformats.org/officeDocument/2006/relationships/image" Target="../media/image91.jpg"/><Relationship Id="rId18" Type="http://schemas.openxmlformats.org/officeDocument/2006/relationships/image" Target="../media/image77.jpg"/><Relationship Id="rId7" Type="http://schemas.openxmlformats.org/officeDocument/2006/relationships/image" Target="../media/image92.jpg"/><Relationship Id="rId8" Type="http://schemas.openxmlformats.org/officeDocument/2006/relationships/image" Target="../media/image93.jp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5.png"/><Relationship Id="rId11" Type="http://schemas.openxmlformats.org/officeDocument/2006/relationships/image" Target="../media/image76.jpg"/><Relationship Id="rId10" Type="http://schemas.openxmlformats.org/officeDocument/2006/relationships/image" Target="../media/image43.png"/><Relationship Id="rId13" Type="http://schemas.openxmlformats.org/officeDocument/2006/relationships/image" Target="../media/image56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96.jpg"/><Relationship Id="rId9" Type="http://schemas.openxmlformats.org/officeDocument/2006/relationships/image" Target="../media/image111.png"/><Relationship Id="rId15" Type="http://schemas.openxmlformats.org/officeDocument/2006/relationships/image" Target="../media/image85.jpg"/><Relationship Id="rId14" Type="http://schemas.openxmlformats.org/officeDocument/2006/relationships/image" Target="../media/image108.png"/><Relationship Id="rId17" Type="http://schemas.openxmlformats.org/officeDocument/2006/relationships/image" Target="../media/image106.png"/><Relationship Id="rId16" Type="http://schemas.openxmlformats.org/officeDocument/2006/relationships/image" Target="../media/image103.png"/><Relationship Id="rId5" Type="http://schemas.openxmlformats.org/officeDocument/2006/relationships/image" Target="../media/image87.png"/><Relationship Id="rId19" Type="http://schemas.openxmlformats.org/officeDocument/2006/relationships/image" Target="../media/image53.png"/><Relationship Id="rId6" Type="http://schemas.openxmlformats.org/officeDocument/2006/relationships/image" Target="../media/image113.png"/><Relationship Id="rId18" Type="http://schemas.openxmlformats.org/officeDocument/2006/relationships/image" Target="../media/image109.jpg"/><Relationship Id="rId7" Type="http://schemas.openxmlformats.org/officeDocument/2006/relationships/image" Target="../media/image104.png"/><Relationship Id="rId8" Type="http://schemas.openxmlformats.org/officeDocument/2006/relationships/image" Target="../media/image9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7.png"/><Relationship Id="rId4" Type="http://schemas.openxmlformats.org/officeDocument/2006/relationships/image" Target="../media/image1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16.png"/><Relationship Id="rId6" Type="http://schemas.openxmlformats.org/officeDocument/2006/relationships/image" Target="../media/image1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16.png"/><Relationship Id="rId6" Type="http://schemas.openxmlformats.org/officeDocument/2006/relationships/image" Target="../media/image1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gif"/><Relationship Id="rId4" Type="http://schemas.openxmlformats.org/officeDocument/2006/relationships/image" Target="../media/image4.jp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16.png"/><Relationship Id="rId6" Type="http://schemas.openxmlformats.org/officeDocument/2006/relationships/image" Target="../media/image1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5.jp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4.gif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3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8.png"/><Relationship Id="rId10" Type="http://schemas.openxmlformats.org/officeDocument/2006/relationships/image" Target="../media/image124.png"/><Relationship Id="rId13" Type="http://schemas.openxmlformats.org/officeDocument/2006/relationships/image" Target="../media/image2.png"/><Relationship Id="rId12" Type="http://schemas.openxmlformats.org/officeDocument/2006/relationships/image" Target="../media/image13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9.png"/><Relationship Id="rId4" Type="http://schemas.openxmlformats.org/officeDocument/2006/relationships/image" Target="../media/image126.png"/><Relationship Id="rId9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0.png"/><Relationship Id="rId7" Type="http://schemas.openxmlformats.org/officeDocument/2006/relationships/image" Target="../media/image127.png"/><Relationship Id="rId8" Type="http://schemas.openxmlformats.org/officeDocument/2006/relationships/image" Target="../media/image118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8.png"/><Relationship Id="rId10" Type="http://schemas.openxmlformats.org/officeDocument/2006/relationships/image" Target="../media/image124.png"/><Relationship Id="rId13" Type="http://schemas.openxmlformats.org/officeDocument/2006/relationships/image" Target="../media/image2.png"/><Relationship Id="rId12" Type="http://schemas.openxmlformats.org/officeDocument/2006/relationships/image" Target="../media/image13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9.png"/><Relationship Id="rId4" Type="http://schemas.openxmlformats.org/officeDocument/2006/relationships/image" Target="../media/image126.png"/><Relationship Id="rId9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0.png"/><Relationship Id="rId7" Type="http://schemas.openxmlformats.org/officeDocument/2006/relationships/image" Target="../media/image127.png"/><Relationship Id="rId8" Type="http://schemas.openxmlformats.org/officeDocument/2006/relationships/image" Target="../media/image1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1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13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9.jpg"/><Relationship Id="rId4" Type="http://schemas.openxmlformats.org/officeDocument/2006/relationships/image" Target="../media/image1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hyperlink" Target="http://demo.neural-university.ru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артинки по запросу grey wave" id="123" name="Google Shape;123;p29"/>
          <p:cNvPicPr preferRelativeResize="0"/>
          <p:nvPr/>
        </p:nvPicPr>
        <p:blipFill rotWithShape="1">
          <a:blip r:embed="rId3">
            <a:alphaModFix/>
          </a:blip>
          <a:srcRect b="-3777" l="0" r="11800" t="0"/>
          <a:stretch/>
        </p:blipFill>
        <p:spPr>
          <a:xfrm>
            <a:off x="2394947" y="1006500"/>
            <a:ext cx="6749044" cy="4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 rotWithShape="1">
          <a:blip r:embed="rId4">
            <a:alphaModFix/>
          </a:blip>
          <a:srcRect b="0" l="17744" r="14138" t="0"/>
          <a:stretch/>
        </p:blipFill>
        <p:spPr>
          <a:xfrm>
            <a:off x="430799" y="405075"/>
            <a:ext cx="4257101" cy="43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194" y="417225"/>
            <a:ext cx="4257115" cy="430905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/>
          <p:nvPr/>
        </p:nvSpPr>
        <p:spPr>
          <a:xfrm>
            <a:off x="698925" y="682088"/>
            <a:ext cx="3733800" cy="37794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9"/>
          <p:cNvSpPr/>
          <p:nvPr/>
        </p:nvSpPr>
        <p:spPr>
          <a:xfrm>
            <a:off x="496875" y="2237025"/>
            <a:ext cx="41376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ru" sz="2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Университет</a:t>
            </a:r>
            <a:endParaRPr b="0" i="0" sz="2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ru" sz="2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искусственного</a:t>
            </a:r>
            <a:endParaRPr b="0" i="0" sz="2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ru" sz="2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интеллекта</a:t>
            </a:r>
            <a:endParaRPr b="0" i="0" sz="2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9"/>
          <p:cNvSpPr txBox="1"/>
          <p:nvPr/>
        </p:nvSpPr>
        <p:spPr>
          <a:xfrm>
            <a:off x="4857475" y="2488525"/>
            <a:ext cx="41376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2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Занятие №1</a:t>
            </a:r>
            <a:endParaRPr b="0" i="0" sz="32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2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«Компьютерное зрение»</a:t>
            </a:r>
            <a:endParaRPr b="0" i="0" sz="32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5265481" y="723988"/>
            <a:ext cx="33216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200" u="none" cap="none" strike="noStrike">
                <a:solidFill>
                  <a:srgbClr val="617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Интенсив</a:t>
            </a:r>
            <a:endParaRPr b="0" i="0" sz="3200" u="none" cap="none" strike="noStrike">
              <a:solidFill>
                <a:srgbClr val="617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200" u="none" cap="none" strike="noStrike">
                <a:solidFill>
                  <a:srgbClr val="617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29.06 - 01.07</a:t>
            </a:r>
            <a:endParaRPr b="0" i="0" sz="3200" u="none" cap="none" strike="noStrike">
              <a:solidFill>
                <a:srgbClr val="617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/>
          <p:nvPr/>
        </p:nvSpPr>
        <p:spPr>
          <a:xfrm>
            <a:off x="929390" y="929047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8455983" y="2454931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38"/>
          <p:cNvCxnSpPr/>
          <p:nvPr/>
        </p:nvCxnSpPr>
        <p:spPr>
          <a:xfrm flipH="1">
            <a:off x="8360108" y="2409961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38"/>
          <p:cNvSpPr/>
          <p:nvPr/>
        </p:nvSpPr>
        <p:spPr>
          <a:xfrm>
            <a:off x="593200" y="1145600"/>
            <a:ext cx="7516800" cy="37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Выделение признака</a:t>
            </a:r>
            <a:endParaRPr b="0" i="0" sz="36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D:\Наташа\корел\сувалкина\презентация НЕЙРОНКИ\ДОД\20.png" id="251" name="Google Shape;25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49" y="1155725"/>
            <a:ext cx="7516801" cy="37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/>
          <p:nvPr/>
        </p:nvSpPr>
        <p:spPr>
          <a:xfrm>
            <a:off x="4763105" y="1581867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4763105" y="2726006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4763105" y="3870145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38"/>
          <p:cNvCxnSpPr>
            <a:stCxn id="256" idx="3"/>
            <a:endCxn id="252" idx="2"/>
          </p:cNvCxnSpPr>
          <p:nvPr/>
        </p:nvCxnSpPr>
        <p:spPr>
          <a:xfrm flipH="1" rot="10800000">
            <a:off x="4317725" y="1867453"/>
            <a:ext cx="445500" cy="11442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38"/>
          <p:cNvCxnSpPr>
            <a:stCxn id="256" idx="3"/>
            <a:endCxn id="253" idx="2"/>
          </p:cNvCxnSpPr>
          <p:nvPr/>
        </p:nvCxnSpPr>
        <p:spPr>
          <a:xfrm>
            <a:off x="4317725" y="3011653"/>
            <a:ext cx="4455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38"/>
          <p:cNvCxnSpPr>
            <a:stCxn id="256" idx="3"/>
            <a:endCxn id="254" idx="2"/>
          </p:cNvCxnSpPr>
          <p:nvPr/>
        </p:nvCxnSpPr>
        <p:spPr>
          <a:xfrm>
            <a:off x="4317725" y="3011653"/>
            <a:ext cx="445500" cy="11442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38"/>
          <p:cNvCxnSpPr>
            <a:stCxn id="252" idx="6"/>
          </p:cNvCxnSpPr>
          <p:nvPr/>
        </p:nvCxnSpPr>
        <p:spPr>
          <a:xfrm flipH="1" rot="10800000">
            <a:off x="5334305" y="1866567"/>
            <a:ext cx="555900" cy="9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" name="Google Shape;260;p38"/>
          <p:cNvCxnSpPr>
            <a:stCxn id="253" idx="6"/>
          </p:cNvCxnSpPr>
          <p:nvPr/>
        </p:nvCxnSpPr>
        <p:spPr>
          <a:xfrm>
            <a:off x="5334305" y="3011606"/>
            <a:ext cx="5559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1" name="Google Shape;261;p38"/>
          <p:cNvCxnSpPr>
            <a:stCxn id="254" idx="6"/>
          </p:cNvCxnSpPr>
          <p:nvPr/>
        </p:nvCxnSpPr>
        <p:spPr>
          <a:xfrm>
            <a:off x="5334305" y="4155745"/>
            <a:ext cx="5559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6875" y="2235162"/>
            <a:ext cx="2760850" cy="155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5">
            <a:alphaModFix/>
          </a:blip>
          <a:srcRect b="108" l="0" r="0" t="99"/>
          <a:stretch/>
        </p:blipFill>
        <p:spPr>
          <a:xfrm>
            <a:off x="5899600" y="2435275"/>
            <a:ext cx="1996925" cy="112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6">
            <a:alphaModFix/>
          </a:blip>
          <a:srcRect b="107" l="0" r="0" t="99"/>
          <a:stretch/>
        </p:blipFill>
        <p:spPr>
          <a:xfrm>
            <a:off x="5895531" y="3594097"/>
            <a:ext cx="2001066" cy="11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7">
            <a:alphaModFix/>
          </a:blip>
          <a:srcRect b="108" l="0" r="0" t="99"/>
          <a:stretch/>
        </p:blipFill>
        <p:spPr>
          <a:xfrm>
            <a:off x="5893776" y="1305797"/>
            <a:ext cx="1996923" cy="11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/>
          <p:nvPr/>
        </p:nvSpPr>
        <p:spPr>
          <a:xfrm flipH="1">
            <a:off x="562741" y="1009622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9"/>
          <p:cNvSpPr/>
          <p:nvPr/>
        </p:nvSpPr>
        <p:spPr>
          <a:xfrm flipH="1">
            <a:off x="223249" y="253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39"/>
          <p:cNvCxnSpPr/>
          <p:nvPr/>
        </p:nvCxnSpPr>
        <p:spPr>
          <a:xfrm flipH="1">
            <a:off x="312224" y="2490536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39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Выделение признака</a:t>
            </a:r>
            <a:endParaRPr b="0" i="0" sz="36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3" name="Google Shape;273;p39"/>
          <p:cNvSpPr/>
          <p:nvPr/>
        </p:nvSpPr>
        <p:spPr>
          <a:xfrm>
            <a:off x="5400828" y="1624914"/>
            <a:ext cx="581700" cy="5817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5400828" y="2816814"/>
            <a:ext cx="581700" cy="5817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5400828" y="3977783"/>
            <a:ext cx="581700" cy="5817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39"/>
          <p:cNvCxnSpPr>
            <a:stCxn id="277" idx="3"/>
            <a:endCxn id="273" idx="2"/>
          </p:cNvCxnSpPr>
          <p:nvPr/>
        </p:nvCxnSpPr>
        <p:spPr>
          <a:xfrm flipH="1" rot="10800000">
            <a:off x="4225059" y="1915743"/>
            <a:ext cx="1175700" cy="11919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8" name="Google Shape;278;p39"/>
          <p:cNvGrpSpPr/>
          <p:nvPr/>
        </p:nvGrpSpPr>
        <p:grpSpPr>
          <a:xfrm flipH="1">
            <a:off x="1063069" y="1226175"/>
            <a:ext cx="7643987" cy="3732000"/>
            <a:chOff x="593049" y="1145600"/>
            <a:chExt cx="7516951" cy="3732000"/>
          </a:xfrm>
        </p:grpSpPr>
        <p:sp>
          <p:nvSpPr>
            <p:cNvPr id="279" name="Google Shape;279;p39"/>
            <p:cNvSpPr/>
            <p:nvPr/>
          </p:nvSpPr>
          <p:spPr>
            <a:xfrm>
              <a:off x="593200" y="1145600"/>
              <a:ext cx="7516800" cy="373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Наташа\корел\сувалкина\презентация НЕЙРОНКИ\ДОД\20.png" id="280" name="Google Shape;28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3049" y="1155725"/>
              <a:ext cx="7516801" cy="37118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1" name="Google Shape;281;p39"/>
          <p:cNvCxnSpPr>
            <a:stCxn id="277" idx="3"/>
            <a:endCxn id="282" idx="2"/>
          </p:cNvCxnSpPr>
          <p:nvPr/>
        </p:nvCxnSpPr>
        <p:spPr>
          <a:xfrm>
            <a:off x="4225059" y="3107643"/>
            <a:ext cx="11811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39"/>
          <p:cNvCxnSpPr>
            <a:stCxn id="277" idx="3"/>
            <a:endCxn id="284" idx="2"/>
          </p:cNvCxnSpPr>
          <p:nvPr/>
        </p:nvCxnSpPr>
        <p:spPr>
          <a:xfrm>
            <a:off x="4225059" y="3107643"/>
            <a:ext cx="1181100" cy="11610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5" name="Google Shape;285;p39"/>
          <p:cNvPicPr preferRelativeResize="0"/>
          <p:nvPr/>
        </p:nvPicPr>
        <p:blipFill rotWithShape="1">
          <a:blip r:embed="rId4">
            <a:alphaModFix/>
          </a:blip>
          <a:srcRect b="129" l="0" r="0" t="128"/>
          <a:stretch/>
        </p:blipFill>
        <p:spPr>
          <a:xfrm>
            <a:off x="6431898" y="1343825"/>
            <a:ext cx="2033477" cy="114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 rotWithShape="1">
          <a:blip r:embed="rId5">
            <a:alphaModFix/>
          </a:blip>
          <a:srcRect b="129" l="0" r="0" t="128"/>
          <a:stretch/>
        </p:blipFill>
        <p:spPr>
          <a:xfrm>
            <a:off x="1455729" y="2328766"/>
            <a:ext cx="2769330" cy="155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 rotWithShape="1">
          <a:blip r:embed="rId6">
            <a:alphaModFix/>
          </a:blip>
          <a:srcRect b="129" l="0" r="0" t="128"/>
          <a:stretch/>
        </p:blipFill>
        <p:spPr>
          <a:xfrm>
            <a:off x="6431893" y="2520264"/>
            <a:ext cx="2033481" cy="114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 rotWithShape="1">
          <a:blip r:embed="rId7">
            <a:alphaModFix/>
          </a:blip>
          <a:srcRect b="129" l="0" r="0" t="128"/>
          <a:stretch/>
        </p:blipFill>
        <p:spPr>
          <a:xfrm>
            <a:off x="6431893" y="3696694"/>
            <a:ext cx="2033481" cy="11438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9"/>
          <p:cNvCxnSpPr>
            <a:stCxn id="273" idx="6"/>
            <a:endCxn id="285" idx="1"/>
          </p:cNvCxnSpPr>
          <p:nvPr/>
        </p:nvCxnSpPr>
        <p:spPr>
          <a:xfrm>
            <a:off x="5982528" y="1915764"/>
            <a:ext cx="4494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9" name="Google Shape;289;p39"/>
          <p:cNvCxnSpPr>
            <a:stCxn id="274" idx="6"/>
            <a:endCxn id="286" idx="1"/>
          </p:cNvCxnSpPr>
          <p:nvPr/>
        </p:nvCxnSpPr>
        <p:spPr>
          <a:xfrm flipH="1" rot="10800000">
            <a:off x="5982528" y="3092064"/>
            <a:ext cx="449400" cy="156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0" name="Google Shape;290;p39"/>
          <p:cNvCxnSpPr>
            <a:stCxn id="275" idx="6"/>
            <a:endCxn id="287" idx="1"/>
          </p:cNvCxnSpPr>
          <p:nvPr/>
        </p:nvCxnSpPr>
        <p:spPr>
          <a:xfrm>
            <a:off x="5982528" y="4268633"/>
            <a:ext cx="4494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1" name="Google Shape;291;p39"/>
          <p:cNvSpPr/>
          <p:nvPr/>
        </p:nvSpPr>
        <p:spPr>
          <a:xfrm>
            <a:off x="5406080" y="1624917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5406043" y="2822081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5406080" y="3983008"/>
            <a:ext cx="571200" cy="5712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39"/>
          <p:cNvCxnSpPr>
            <a:stCxn id="277" idx="3"/>
            <a:endCxn id="291" idx="2"/>
          </p:cNvCxnSpPr>
          <p:nvPr/>
        </p:nvCxnSpPr>
        <p:spPr>
          <a:xfrm flipH="1" rot="10800000">
            <a:off x="4225059" y="1910643"/>
            <a:ext cx="1181100" cy="11970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/>
          <p:nvPr/>
        </p:nvSpPr>
        <p:spPr>
          <a:xfrm flipH="1">
            <a:off x="562741" y="1279622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0"/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40"/>
          <p:cNvCxnSpPr/>
          <p:nvPr/>
        </p:nvCxnSpPr>
        <p:spPr>
          <a:xfrm flipH="1">
            <a:off x="312224" y="2760536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40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Выделение признака</a:t>
            </a:r>
            <a:endParaRPr b="0" i="0" sz="36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01" name="Google Shape;301;p40"/>
          <p:cNvGrpSpPr/>
          <p:nvPr/>
        </p:nvGrpSpPr>
        <p:grpSpPr>
          <a:xfrm flipH="1">
            <a:off x="1063069" y="975450"/>
            <a:ext cx="7643987" cy="3732000"/>
            <a:chOff x="593049" y="1145600"/>
            <a:chExt cx="7516951" cy="3732000"/>
          </a:xfrm>
        </p:grpSpPr>
        <p:sp>
          <p:nvSpPr>
            <p:cNvPr id="302" name="Google Shape;302;p40"/>
            <p:cNvSpPr/>
            <p:nvPr/>
          </p:nvSpPr>
          <p:spPr>
            <a:xfrm>
              <a:off x="593200" y="1145600"/>
              <a:ext cx="7516800" cy="373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Наташа\корел\сувалкина\презентация НЕЙРОНКИ\ДОД\20.png" id="303" name="Google Shape;303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3049" y="1155725"/>
              <a:ext cx="7516801" cy="3711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40"/>
          <p:cNvSpPr/>
          <p:nvPr/>
        </p:nvSpPr>
        <p:spPr>
          <a:xfrm>
            <a:off x="5399407" y="1388445"/>
            <a:ext cx="567600" cy="5676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5399407" y="2557608"/>
            <a:ext cx="567600" cy="5676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0"/>
          <p:cNvSpPr/>
          <p:nvPr/>
        </p:nvSpPr>
        <p:spPr>
          <a:xfrm>
            <a:off x="5399407" y="3742520"/>
            <a:ext cx="567600" cy="567600"/>
          </a:xfrm>
          <a:prstGeom prst="flowChartConnector">
            <a:avLst/>
          </a:prstGeom>
          <a:solidFill>
            <a:srgbClr val="FFFFFF"/>
          </a:solidFill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40"/>
          <p:cNvCxnSpPr>
            <a:stCxn id="308" idx="3"/>
            <a:endCxn id="304" idx="2"/>
          </p:cNvCxnSpPr>
          <p:nvPr/>
        </p:nvCxnSpPr>
        <p:spPr>
          <a:xfrm flipH="1" rot="10800000">
            <a:off x="4224116" y="1672351"/>
            <a:ext cx="1175400" cy="11691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40"/>
          <p:cNvCxnSpPr>
            <a:stCxn id="308" idx="3"/>
            <a:endCxn id="305" idx="2"/>
          </p:cNvCxnSpPr>
          <p:nvPr/>
        </p:nvCxnSpPr>
        <p:spPr>
          <a:xfrm>
            <a:off x="4224116" y="2841451"/>
            <a:ext cx="11754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40"/>
          <p:cNvCxnSpPr>
            <a:stCxn id="308" idx="3"/>
            <a:endCxn id="306" idx="2"/>
          </p:cNvCxnSpPr>
          <p:nvPr/>
        </p:nvCxnSpPr>
        <p:spPr>
          <a:xfrm>
            <a:off x="4224116" y="2841451"/>
            <a:ext cx="1175400" cy="11850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8" name="Google Shape;30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300" y="2081281"/>
            <a:ext cx="2702816" cy="152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 rotWithShape="1">
          <a:blip r:embed="rId5">
            <a:alphaModFix/>
          </a:blip>
          <a:srcRect b="129" l="0" r="0" t="128"/>
          <a:stretch/>
        </p:blipFill>
        <p:spPr>
          <a:xfrm>
            <a:off x="6521534" y="1098388"/>
            <a:ext cx="1984642" cy="111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 rotWithShape="1">
          <a:blip r:embed="rId5">
            <a:alphaModFix/>
          </a:blip>
          <a:srcRect b="129" l="0" r="0" t="128"/>
          <a:stretch/>
        </p:blipFill>
        <p:spPr>
          <a:xfrm>
            <a:off x="6521534" y="2283259"/>
            <a:ext cx="1984642" cy="11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 rotWithShape="1">
          <a:blip r:embed="rId5">
            <a:alphaModFix/>
          </a:blip>
          <a:srcRect b="129" l="0" r="0" t="128"/>
          <a:stretch/>
        </p:blipFill>
        <p:spPr>
          <a:xfrm>
            <a:off x="6521542" y="3468151"/>
            <a:ext cx="1984624" cy="11163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0"/>
          <p:cNvCxnSpPr>
            <a:stCxn id="304" idx="6"/>
            <a:endCxn id="311" idx="1"/>
          </p:cNvCxnSpPr>
          <p:nvPr/>
        </p:nvCxnSpPr>
        <p:spPr>
          <a:xfrm flipH="1" rot="10800000">
            <a:off x="5967007" y="1656645"/>
            <a:ext cx="554400" cy="1560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5" name="Google Shape;315;p40"/>
          <p:cNvCxnSpPr>
            <a:stCxn id="305" idx="6"/>
            <a:endCxn id="312" idx="1"/>
          </p:cNvCxnSpPr>
          <p:nvPr/>
        </p:nvCxnSpPr>
        <p:spPr>
          <a:xfrm>
            <a:off x="5967007" y="2841408"/>
            <a:ext cx="5544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6" name="Google Shape;316;p40"/>
          <p:cNvCxnSpPr>
            <a:stCxn id="306" idx="6"/>
            <a:endCxn id="313" idx="1"/>
          </p:cNvCxnSpPr>
          <p:nvPr/>
        </p:nvCxnSpPr>
        <p:spPr>
          <a:xfrm>
            <a:off x="5967007" y="4026320"/>
            <a:ext cx="554400" cy="0"/>
          </a:xfrm>
          <a:prstGeom prst="straightConnector1">
            <a:avLst/>
          </a:pr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321" name="Google Shape;321;p41"/>
          <p:cNvPicPr preferRelativeResize="0"/>
          <p:nvPr/>
        </p:nvPicPr>
        <p:blipFill rotWithShape="1">
          <a:blip r:embed="rId3">
            <a:alphaModFix/>
          </a:blip>
          <a:srcRect b="27568" l="279" r="0" t="2866"/>
          <a:stretch/>
        </p:blipFill>
        <p:spPr>
          <a:xfrm>
            <a:off x="25" y="3429959"/>
            <a:ext cx="2456599" cy="171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322" name="Google Shape;322;p41"/>
          <p:cNvPicPr preferRelativeResize="0"/>
          <p:nvPr/>
        </p:nvPicPr>
        <p:blipFill rotWithShape="1">
          <a:blip r:embed="rId3">
            <a:alphaModFix/>
          </a:blip>
          <a:srcRect b="48081" l="0" r="0" t="2864"/>
          <a:stretch/>
        </p:blipFill>
        <p:spPr>
          <a:xfrm flipH="1" rot="10800000">
            <a:off x="6680355" y="1"/>
            <a:ext cx="2463643" cy="1208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416200" y="159700"/>
            <a:ext cx="36012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" sz="32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Нейроны организованы в слои</a:t>
            </a:r>
            <a:endParaRPr b="0" i="0" sz="32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875" y="2258399"/>
            <a:ext cx="2766176" cy="20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4831350" y="4239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4831350" y="8400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1"/>
          <p:cNvSpPr/>
          <p:nvPr/>
        </p:nvSpPr>
        <p:spPr>
          <a:xfrm>
            <a:off x="4831350" y="1219688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1"/>
          <p:cNvSpPr/>
          <p:nvPr/>
        </p:nvSpPr>
        <p:spPr>
          <a:xfrm>
            <a:off x="4831350" y="1599322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/>
          <p:nvPr/>
        </p:nvSpPr>
        <p:spPr>
          <a:xfrm>
            <a:off x="4831350" y="197895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1"/>
          <p:cNvSpPr/>
          <p:nvPr/>
        </p:nvSpPr>
        <p:spPr>
          <a:xfrm>
            <a:off x="4831350" y="2392663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1"/>
          <p:cNvSpPr/>
          <p:nvPr/>
        </p:nvSpPr>
        <p:spPr>
          <a:xfrm>
            <a:off x="4831350" y="27905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1"/>
          <p:cNvSpPr/>
          <p:nvPr/>
        </p:nvSpPr>
        <p:spPr>
          <a:xfrm>
            <a:off x="4831350" y="31883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1"/>
          <p:cNvCxnSpPr>
            <a:stCxn id="325" idx="2"/>
            <a:endCxn id="324" idx="3"/>
          </p:cNvCxnSpPr>
          <p:nvPr/>
        </p:nvCxnSpPr>
        <p:spPr>
          <a:xfrm flipH="1">
            <a:off x="3277050" y="570525"/>
            <a:ext cx="1554300" cy="2715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41"/>
          <p:cNvCxnSpPr>
            <a:stCxn id="324" idx="3"/>
            <a:endCxn id="326" idx="2"/>
          </p:cNvCxnSpPr>
          <p:nvPr/>
        </p:nvCxnSpPr>
        <p:spPr>
          <a:xfrm flipH="1" rot="10800000">
            <a:off x="3277051" y="986574"/>
            <a:ext cx="1554300" cy="2299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41"/>
          <p:cNvCxnSpPr>
            <a:stCxn id="324" idx="3"/>
            <a:endCxn id="327" idx="2"/>
          </p:cNvCxnSpPr>
          <p:nvPr/>
        </p:nvCxnSpPr>
        <p:spPr>
          <a:xfrm flipH="1" rot="10800000">
            <a:off x="3277051" y="1366374"/>
            <a:ext cx="1554300" cy="1919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41"/>
          <p:cNvCxnSpPr>
            <a:stCxn id="324" idx="3"/>
            <a:endCxn id="328" idx="2"/>
          </p:cNvCxnSpPr>
          <p:nvPr/>
        </p:nvCxnSpPr>
        <p:spPr>
          <a:xfrm flipH="1" rot="10800000">
            <a:off x="3277051" y="1745874"/>
            <a:ext cx="1554300" cy="1540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p41"/>
          <p:cNvCxnSpPr>
            <a:stCxn id="324" idx="3"/>
            <a:endCxn id="329" idx="2"/>
          </p:cNvCxnSpPr>
          <p:nvPr/>
        </p:nvCxnSpPr>
        <p:spPr>
          <a:xfrm flipH="1" rot="10800000">
            <a:off x="3277051" y="2125374"/>
            <a:ext cx="1554300" cy="1160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p41"/>
          <p:cNvCxnSpPr>
            <a:stCxn id="324" idx="3"/>
            <a:endCxn id="330" idx="2"/>
          </p:cNvCxnSpPr>
          <p:nvPr/>
        </p:nvCxnSpPr>
        <p:spPr>
          <a:xfrm flipH="1" rot="10800000">
            <a:off x="3277051" y="2539074"/>
            <a:ext cx="1554300" cy="747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p41"/>
          <p:cNvCxnSpPr>
            <a:stCxn id="324" idx="3"/>
            <a:endCxn id="331" idx="2"/>
          </p:cNvCxnSpPr>
          <p:nvPr/>
        </p:nvCxnSpPr>
        <p:spPr>
          <a:xfrm flipH="1" rot="10800000">
            <a:off x="3277051" y="2937174"/>
            <a:ext cx="1554300" cy="34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41"/>
          <p:cNvCxnSpPr>
            <a:stCxn id="324" idx="3"/>
            <a:endCxn id="332" idx="2"/>
          </p:cNvCxnSpPr>
          <p:nvPr/>
        </p:nvCxnSpPr>
        <p:spPr>
          <a:xfrm>
            <a:off x="3277051" y="3286074"/>
            <a:ext cx="1554300" cy="4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41"/>
          <p:cNvCxnSpPr>
            <a:stCxn id="325" idx="6"/>
            <a:endCxn id="342" idx="1"/>
          </p:cNvCxnSpPr>
          <p:nvPr/>
        </p:nvCxnSpPr>
        <p:spPr>
          <a:xfrm>
            <a:off x="5124450" y="570525"/>
            <a:ext cx="7167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3" name="Google Shape;343;p41"/>
          <p:cNvCxnSpPr>
            <a:stCxn id="326" idx="6"/>
            <a:endCxn id="344" idx="1"/>
          </p:cNvCxnSpPr>
          <p:nvPr/>
        </p:nvCxnSpPr>
        <p:spPr>
          <a:xfrm>
            <a:off x="5124450" y="986625"/>
            <a:ext cx="19305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4" name="Google Shape;344;p41"/>
          <p:cNvPicPr preferRelativeResize="0"/>
          <p:nvPr/>
        </p:nvPicPr>
        <p:blipFill rotWithShape="1">
          <a:blip r:embed="rId5">
            <a:alphaModFix/>
          </a:blip>
          <a:srcRect b="177" l="0" r="0" t="169"/>
          <a:stretch/>
        </p:blipFill>
        <p:spPr>
          <a:xfrm>
            <a:off x="7054850" y="728562"/>
            <a:ext cx="694601" cy="51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 rotWithShape="1">
          <a:blip r:embed="rId6">
            <a:alphaModFix/>
          </a:blip>
          <a:srcRect b="177" l="0" r="0" t="169"/>
          <a:stretch/>
        </p:blipFill>
        <p:spPr>
          <a:xfrm>
            <a:off x="5841125" y="1108200"/>
            <a:ext cx="694601" cy="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41"/>
          <p:cNvCxnSpPr>
            <a:stCxn id="327" idx="6"/>
            <a:endCxn id="345" idx="1"/>
          </p:cNvCxnSpPr>
          <p:nvPr/>
        </p:nvCxnSpPr>
        <p:spPr>
          <a:xfrm>
            <a:off x="5124450" y="1366238"/>
            <a:ext cx="7167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7" name="Google Shape;347;p41"/>
          <p:cNvPicPr preferRelativeResize="0"/>
          <p:nvPr/>
        </p:nvPicPr>
        <p:blipFill rotWithShape="1">
          <a:blip r:embed="rId7">
            <a:alphaModFix/>
          </a:blip>
          <a:srcRect b="177" l="0" r="0" t="169"/>
          <a:stretch/>
        </p:blipFill>
        <p:spPr>
          <a:xfrm>
            <a:off x="7054851" y="1487824"/>
            <a:ext cx="694601" cy="516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41"/>
          <p:cNvCxnSpPr>
            <a:stCxn id="328" idx="6"/>
            <a:endCxn id="347" idx="1"/>
          </p:cNvCxnSpPr>
          <p:nvPr/>
        </p:nvCxnSpPr>
        <p:spPr>
          <a:xfrm>
            <a:off x="5124450" y="1745872"/>
            <a:ext cx="19305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9" name="Google Shape;349;p41"/>
          <p:cNvPicPr preferRelativeResize="0"/>
          <p:nvPr/>
        </p:nvPicPr>
        <p:blipFill rotWithShape="1">
          <a:blip r:embed="rId8">
            <a:alphaModFix/>
          </a:blip>
          <a:srcRect b="178" l="0" r="0" t="169"/>
          <a:stretch/>
        </p:blipFill>
        <p:spPr>
          <a:xfrm>
            <a:off x="7054850" y="4668274"/>
            <a:ext cx="694601" cy="516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41"/>
          <p:cNvCxnSpPr>
            <a:stCxn id="351" idx="6"/>
            <a:endCxn id="349" idx="1"/>
          </p:cNvCxnSpPr>
          <p:nvPr/>
        </p:nvCxnSpPr>
        <p:spPr>
          <a:xfrm>
            <a:off x="5124450" y="4926325"/>
            <a:ext cx="19305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2" name="Google Shape;352;p41"/>
          <p:cNvCxnSpPr>
            <a:stCxn id="353" idx="6"/>
            <a:endCxn id="354" idx="1"/>
          </p:cNvCxnSpPr>
          <p:nvPr/>
        </p:nvCxnSpPr>
        <p:spPr>
          <a:xfrm>
            <a:off x="5124450" y="3732775"/>
            <a:ext cx="716700" cy="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41"/>
          <p:cNvCxnSpPr>
            <a:stCxn id="356" idx="6"/>
            <a:endCxn id="357" idx="1"/>
          </p:cNvCxnSpPr>
          <p:nvPr/>
        </p:nvCxnSpPr>
        <p:spPr>
          <a:xfrm>
            <a:off x="5124450" y="4130625"/>
            <a:ext cx="19317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57" name="Google Shape;357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56071" y="3872594"/>
            <a:ext cx="692153" cy="51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 rotWithShape="1">
          <a:blip r:embed="rId10">
            <a:alphaModFix/>
          </a:blip>
          <a:srcRect b="177" l="0" r="0" t="169"/>
          <a:stretch/>
        </p:blipFill>
        <p:spPr>
          <a:xfrm>
            <a:off x="5841125" y="4270412"/>
            <a:ext cx="694601" cy="516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41"/>
          <p:cNvCxnSpPr>
            <a:stCxn id="360" idx="6"/>
            <a:endCxn id="358" idx="1"/>
          </p:cNvCxnSpPr>
          <p:nvPr/>
        </p:nvCxnSpPr>
        <p:spPr>
          <a:xfrm>
            <a:off x="5124450" y="4528475"/>
            <a:ext cx="7167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1" name="Google Shape;361;p41"/>
          <p:cNvSpPr/>
          <p:nvPr/>
        </p:nvSpPr>
        <p:spPr>
          <a:xfrm>
            <a:off x="0" y="0"/>
            <a:ext cx="293100" cy="18102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1"/>
          <p:cNvPicPr preferRelativeResize="0"/>
          <p:nvPr/>
        </p:nvPicPr>
        <p:blipFill rotWithShape="1">
          <a:blip r:embed="rId11">
            <a:alphaModFix/>
          </a:blip>
          <a:srcRect b="306" l="0" r="0" t="308"/>
          <a:stretch/>
        </p:blipFill>
        <p:spPr>
          <a:xfrm>
            <a:off x="5841123" y="313175"/>
            <a:ext cx="694608" cy="5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1"/>
          <p:cNvPicPr preferRelativeResize="0"/>
          <p:nvPr/>
        </p:nvPicPr>
        <p:blipFill rotWithShape="1">
          <a:blip r:embed="rId12">
            <a:alphaModFix/>
          </a:blip>
          <a:srcRect b="317" l="0" r="0" t="307"/>
          <a:stretch/>
        </p:blipFill>
        <p:spPr>
          <a:xfrm>
            <a:off x="5841124" y="3476175"/>
            <a:ext cx="694600" cy="51467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/>
          <p:nvPr/>
        </p:nvSpPr>
        <p:spPr>
          <a:xfrm>
            <a:off x="4831350" y="35862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4831350" y="39840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1"/>
          <p:cNvSpPr/>
          <p:nvPr/>
        </p:nvSpPr>
        <p:spPr>
          <a:xfrm>
            <a:off x="4831350" y="43819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4831350" y="47797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41"/>
          <p:cNvCxnSpPr>
            <a:stCxn id="324" idx="3"/>
            <a:endCxn id="353" idx="2"/>
          </p:cNvCxnSpPr>
          <p:nvPr/>
        </p:nvCxnSpPr>
        <p:spPr>
          <a:xfrm>
            <a:off x="3277051" y="3286074"/>
            <a:ext cx="1554300" cy="446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3" name="Google Shape;363;p41"/>
          <p:cNvCxnSpPr>
            <a:stCxn id="324" idx="3"/>
            <a:endCxn id="356" idx="2"/>
          </p:cNvCxnSpPr>
          <p:nvPr/>
        </p:nvCxnSpPr>
        <p:spPr>
          <a:xfrm>
            <a:off x="3277051" y="3286074"/>
            <a:ext cx="1554300" cy="844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41"/>
          <p:cNvCxnSpPr>
            <a:stCxn id="324" idx="3"/>
            <a:endCxn id="360" idx="2"/>
          </p:cNvCxnSpPr>
          <p:nvPr/>
        </p:nvCxnSpPr>
        <p:spPr>
          <a:xfrm>
            <a:off x="3277051" y="3286074"/>
            <a:ext cx="1554300" cy="124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41"/>
          <p:cNvCxnSpPr>
            <a:stCxn id="324" idx="3"/>
            <a:endCxn id="351" idx="2"/>
          </p:cNvCxnSpPr>
          <p:nvPr/>
        </p:nvCxnSpPr>
        <p:spPr>
          <a:xfrm>
            <a:off x="3277051" y="3286074"/>
            <a:ext cx="1554300" cy="1640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6" name="Google Shape;366;p41"/>
          <p:cNvPicPr preferRelativeResize="0"/>
          <p:nvPr/>
        </p:nvPicPr>
        <p:blipFill rotWithShape="1">
          <a:blip r:embed="rId13">
            <a:alphaModFix/>
          </a:blip>
          <a:srcRect b="0" l="287" r="296" t="0"/>
          <a:stretch/>
        </p:blipFill>
        <p:spPr>
          <a:xfrm>
            <a:off x="5841125" y="1867450"/>
            <a:ext cx="694600" cy="52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1"/>
          <p:cNvCxnSpPr>
            <a:stCxn id="329" idx="6"/>
            <a:endCxn id="366" idx="1"/>
          </p:cNvCxnSpPr>
          <p:nvPr/>
        </p:nvCxnSpPr>
        <p:spPr>
          <a:xfrm>
            <a:off x="5124450" y="2125500"/>
            <a:ext cx="716700" cy="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68" name="Google Shape;368;p41"/>
          <p:cNvPicPr preferRelativeResize="0"/>
          <p:nvPr/>
        </p:nvPicPr>
        <p:blipFill rotWithShape="1">
          <a:blip r:embed="rId14">
            <a:alphaModFix/>
          </a:blip>
          <a:srcRect b="0" l="298" r="288" t="0"/>
          <a:stretch/>
        </p:blipFill>
        <p:spPr>
          <a:xfrm>
            <a:off x="7054850" y="2298159"/>
            <a:ext cx="694600" cy="520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1"/>
          <p:cNvCxnSpPr>
            <a:stCxn id="330" idx="6"/>
            <a:endCxn id="368" idx="1"/>
          </p:cNvCxnSpPr>
          <p:nvPr/>
        </p:nvCxnSpPr>
        <p:spPr>
          <a:xfrm>
            <a:off x="5124450" y="2539213"/>
            <a:ext cx="1930500" cy="19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70" name="Google Shape;370;p41"/>
          <p:cNvPicPr preferRelativeResize="0"/>
          <p:nvPr/>
        </p:nvPicPr>
        <p:blipFill rotWithShape="1">
          <a:blip r:embed="rId15">
            <a:alphaModFix/>
          </a:blip>
          <a:srcRect b="0" l="287" r="296" t="0"/>
          <a:stretch/>
        </p:blipFill>
        <p:spPr>
          <a:xfrm>
            <a:off x="5841125" y="2671814"/>
            <a:ext cx="694600" cy="52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41"/>
          <p:cNvCxnSpPr>
            <a:stCxn id="331" idx="6"/>
            <a:endCxn id="370" idx="1"/>
          </p:cNvCxnSpPr>
          <p:nvPr/>
        </p:nvCxnSpPr>
        <p:spPr>
          <a:xfrm flipH="1" rot="10800000">
            <a:off x="5124450" y="2932275"/>
            <a:ext cx="716700" cy="4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72" name="Google Shape;372;p41"/>
          <p:cNvPicPr preferRelativeResize="0"/>
          <p:nvPr/>
        </p:nvPicPr>
        <p:blipFill rotWithShape="1">
          <a:blip r:embed="rId16">
            <a:alphaModFix/>
          </a:blip>
          <a:srcRect b="0" l="287" r="296" t="0"/>
          <a:stretch/>
        </p:blipFill>
        <p:spPr>
          <a:xfrm>
            <a:off x="7054850" y="3085393"/>
            <a:ext cx="694600" cy="520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41"/>
          <p:cNvCxnSpPr>
            <a:stCxn id="332" idx="6"/>
            <a:endCxn id="372" idx="1"/>
          </p:cNvCxnSpPr>
          <p:nvPr/>
        </p:nvCxnSpPr>
        <p:spPr>
          <a:xfrm>
            <a:off x="5124450" y="3334925"/>
            <a:ext cx="1930500" cy="10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378" name="Google Shape;378;p42"/>
          <p:cNvPicPr preferRelativeResize="0"/>
          <p:nvPr/>
        </p:nvPicPr>
        <p:blipFill rotWithShape="1">
          <a:blip r:embed="rId3">
            <a:alphaModFix/>
          </a:blip>
          <a:srcRect b="27568" l="279" r="0" t="2866"/>
          <a:stretch/>
        </p:blipFill>
        <p:spPr>
          <a:xfrm>
            <a:off x="25" y="3429959"/>
            <a:ext cx="2456599" cy="171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379" name="Google Shape;379;p42"/>
          <p:cNvPicPr preferRelativeResize="0"/>
          <p:nvPr/>
        </p:nvPicPr>
        <p:blipFill rotWithShape="1">
          <a:blip r:embed="rId3">
            <a:alphaModFix/>
          </a:blip>
          <a:srcRect b="48081" l="0" r="0" t="2864"/>
          <a:stretch/>
        </p:blipFill>
        <p:spPr>
          <a:xfrm flipH="1" rot="10800000">
            <a:off x="6680355" y="1"/>
            <a:ext cx="2463643" cy="120844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2"/>
          <p:cNvSpPr txBox="1"/>
          <p:nvPr/>
        </p:nvSpPr>
        <p:spPr>
          <a:xfrm>
            <a:off x="416200" y="159700"/>
            <a:ext cx="36012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" sz="32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Нейроны организованы в слои</a:t>
            </a:r>
            <a:endParaRPr b="0" i="0" sz="32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4">
            <a:alphaModFix/>
          </a:blip>
          <a:srcRect b="247" l="0" r="0" t="237"/>
          <a:stretch/>
        </p:blipFill>
        <p:spPr>
          <a:xfrm>
            <a:off x="510875" y="2258399"/>
            <a:ext cx="2766176" cy="2055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2"/>
          <p:cNvSpPr/>
          <p:nvPr/>
        </p:nvSpPr>
        <p:spPr>
          <a:xfrm>
            <a:off x="4831350" y="4239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2"/>
          <p:cNvSpPr/>
          <p:nvPr/>
        </p:nvSpPr>
        <p:spPr>
          <a:xfrm>
            <a:off x="4831350" y="8400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2"/>
          <p:cNvSpPr/>
          <p:nvPr/>
        </p:nvSpPr>
        <p:spPr>
          <a:xfrm>
            <a:off x="4831350" y="1219688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/>
          <p:nvPr/>
        </p:nvSpPr>
        <p:spPr>
          <a:xfrm>
            <a:off x="4831350" y="1599322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4831350" y="197895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/>
          <p:nvPr/>
        </p:nvSpPr>
        <p:spPr>
          <a:xfrm>
            <a:off x="4831350" y="2392663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2"/>
          <p:cNvSpPr/>
          <p:nvPr/>
        </p:nvSpPr>
        <p:spPr>
          <a:xfrm>
            <a:off x="4831350" y="27905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4831350" y="31883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42"/>
          <p:cNvCxnSpPr>
            <a:stCxn id="382" idx="2"/>
            <a:endCxn id="381" idx="3"/>
          </p:cNvCxnSpPr>
          <p:nvPr/>
        </p:nvCxnSpPr>
        <p:spPr>
          <a:xfrm flipH="1">
            <a:off x="3277050" y="570525"/>
            <a:ext cx="1554300" cy="2715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1" name="Google Shape;391;p42"/>
          <p:cNvCxnSpPr>
            <a:stCxn id="381" idx="3"/>
            <a:endCxn id="383" idx="2"/>
          </p:cNvCxnSpPr>
          <p:nvPr/>
        </p:nvCxnSpPr>
        <p:spPr>
          <a:xfrm flipH="1" rot="10800000">
            <a:off x="3277051" y="986575"/>
            <a:ext cx="1554300" cy="2299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42"/>
          <p:cNvCxnSpPr>
            <a:stCxn id="381" idx="3"/>
            <a:endCxn id="384" idx="2"/>
          </p:cNvCxnSpPr>
          <p:nvPr/>
        </p:nvCxnSpPr>
        <p:spPr>
          <a:xfrm flipH="1" rot="10800000">
            <a:off x="3277051" y="1366375"/>
            <a:ext cx="1554300" cy="1919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42"/>
          <p:cNvCxnSpPr>
            <a:stCxn id="381" idx="3"/>
            <a:endCxn id="385" idx="2"/>
          </p:cNvCxnSpPr>
          <p:nvPr/>
        </p:nvCxnSpPr>
        <p:spPr>
          <a:xfrm flipH="1" rot="10800000">
            <a:off x="3277051" y="1745875"/>
            <a:ext cx="1554300" cy="1540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42"/>
          <p:cNvCxnSpPr>
            <a:stCxn id="381" idx="3"/>
            <a:endCxn id="386" idx="2"/>
          </p:cNvCxnSpPr>
          <p:nvPr/>
        </p:nvCxnSpPr>
        <p:spPr>
          <a:xfrm flipH="1" rot="10800000">
            <a:off x="3277051" y="2125375"/>
            <a:ext cx="1554300" cy="1160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Google Shape;395;p42"/>
          <p:cNvCxnSpPr>
            <a:stCxn id="381" idx="3"/>
            <a:endCxn id="387" idx="2"/>
          </p:cNvCxnSpPr>
          <p:nvPr/>
        </p:nvCxnSpPr>
        <p:spPr>
          <a:xfrm flipH="1" rot="10800000">
            <a:off x="3277051" y="2539075"/>
            <a:ext cx="1554300" cy="747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42"/>
          <p:cNvCxnSpPr>
            <a:stCxn id="381" idx="3"/>
            <a:endCxn id="388" idx="2"/>
          </p:cNvCxnSpPr>
          <p:nvPr/>
        </p:nvCxnSpPr>
        <p:spPr>
          <a:xfrm flipH="1" rot="10800000">
            <a:off x="3277051" y="2937175"/>
            <a:ext cx="1554300" cy="34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42"/>
          <p:cNvCxnSpPr>
            <a:stCxn id="381" idx="3"/>
            <a:endCxn id="389" idx="2"/>
          </p:cNvCxnSpPr>
          <p:nvPr/>
        </p:nvCxnSpPr>
        <p:spPr>
          <a:xfrm>
            <a:off x="3277051" y="3286075"/>
            <a:ext cx="1554300" cy="4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42"/>
          <p:cNvCxnSpPr>
            <a:stCxn id="382" idx="6"/>
            <a:endCxn id="399" idx="1"/>
          </p:cNvCxnSpPr>
          <p:nvPr/>
        </p:nvCxnSpPr>
        <p:spPr>
          <a:xfrm>
            <a:off x="5124450" y="570525"/>
            <a:ext cx="7272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0" name="Google Shape;400;p42"/>
          <p:cNvCxnSpPr>
            <a:stCxn id="383" idx="6"/>
            <a:endCxn id="401" idx="1"/>
          </p:cNvCxnSpPr>
          <p:nvPr/>
        </p:nvCxnSpPr>
        <p:spPr>
          <a:xfrm>
            <a:off x="5124450" y="986625"/>
            <a:ext cx="1987800" cy="22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2" name="Google Shape;402;p42"/>
          <p:cNvCxnSpPr>
            <a:stCxn id="384" idx="6"/>
            <a:endCxn id="403" idx="1"/>
          </p:cNvCxnSpPr>
          <p:nvPr/>
        </p:nvCxnSpPr>
        <p:spPr>
          <a:xfrm>
            <a:off x="5124450" y="1366238"/>
            <a:ext cx="7272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4" name="Google Shape;404;p42"/>
          <p:cNvCxnSpPr>
            <a:stCxn id="385" idx="6"/>
            <a:endCxn id="405" idx="1"/>
          </p:cNvCxnSpPr>
          <p:nvPr/>
        </p:nvCxnSpPr>
        <p:spPr>
          <a:xfrm>
            <a:off x="5124450" y="1745872"/>
            <a:ext cx="19353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6" name="Google Shape;406;p42"/>
          <p:cNvCxnSpPr>
            <a:stCxn id="407" idx="6"/>
            <a:endCxn id="408" idx="1"/>
          </p:cNvCxnSpPr>
          <p:nvPr/>
        </p:nvCxnSpPr>
        <p:spPr>
          <a:xfrm>
            <a:off x="5124450" y="4926325"/>
            <a:ext cx="19305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9" name="Google Shape;409;p42"/>
          <p:cNvCxnSpPr>
            <a:stCxn id="410" idx="6"/>
            <a:endCxn id="411" idx="1"/>
          </p:cNvCxnSpPr>
          <p:nvPr/>
        </p:nvCxnSpPr>
        <p:spPr>
          <a:xfrm>
            <a:off x="5124450" y="3732775"/>
            <a:ext cx="7260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2" name="Google Shape;412;p42"/>
          <p:cNvCxnSpPr>
            <a:stCxn id="413" idx="6"/>
          </p:cNvCxnSpPr>
          <p:nvPr/>
        </p:nvCxnSpPr>
        <p:spPr>
          <a:xfrm>
            <a:off x="5124450" y="4130625"/>
            <a:ext cx="1987800" cy="28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4" name="Google Shape;414;p42"/>
          <p:cNvCxnSpPr>
            <a:stCxn id="415" idx="6"/>
          </p:cNvCxnSpPr>
          <p:nvPr/>
        </p:nvCxnSpPr>
        <p:spPr>
          <a:xfrm>
            <a:off x="5124450" y="4528475"/>
            <a:ext cx="744300" cy="15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6" name="Google Shape;416;p42"/>
          <p:cNvSpPr/>
          <p:nvPr/>
        </p:nvSpPr>
        <p:spPr>
          <a:xfrm>
            <a:off x="0" y="0"/>
            <a:ext cx="293100" cy="18102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2"/>
          <p:cNvSpPr/>
          <p:nvPr/>
        </p:nvSpPr>
        <p:spPr>
          <a:xfrm>
            <a:off x="4831350" y="35862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4831350" y="39840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4831350" y="438192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2"/>
          <p:cNvSpPr/>
          <p:nvPr/>
        </p:nvSpPr>
        <p:spPr>
          <a:xfrm>
            <a:off x="4831350" y="4779775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42"/>
          <p:cNvCxnSpPr>
            <a:stCxn id="381" idx="3"/>
            <a:endCxn id="410" idx="2"/>
          </p:cNvCxnSpPr>
          <p:nvPr/>
        </p:nvCxnSpPr>
        <p:spPr>
          <a:xfrm>
            <a:off x="3277051" y="3286075"/>
            <a:ext cx="1554300" cy="446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Google Shape;418;p42"/>
          <p:cNvCxnSpPr>
            <a:stCxn id="381" idx="3"/>
            <a:endCxn id="413" idx="2"/>
          </p:cNvCxnSpPr>
          <p:nvPr/>
        </p:nvCxnSpPr>
        <p:spPr>
          <a:xfrm>
            <a:off x="3277051" y="3286075"/>
            <a:ext cx="1554300" cy="844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9" name="Google Shape;419;p42"/>
          <p:cNvCxnSpPr>
            <a:stCxn id="381" idx="3"/>
            <a:endCxn id="415" idx="2"/>
          </p:cNvCxnSpPr>
          <p:nvPr/>
        </p:nvCxnSpPr>
        <p:spPr>
          <a:xfrm>
            <a:off x="3277051" y="3286075"/>
            <a:ext cx="1554300" cy="124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p42"/>
          <p:cNvCxnSpPr>
            <a:stCxn id="381" idx="3"/>
            <a:endCxn id="407" idx="2"/>
          </p:cNvCxnSpPr>
          <p:nvPr/>
        </p:nvCxnSpPr>
        <p:spPr>
          <a:xfrm>
            <a:off x="3277051" y="3286075"/>
            <a:ext cx="1554300" cy="1640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42"/>
          <p:cNvCxnSpPr>
            <a:stCxn id="386" idx="6"/>
            <a:endCxn id="422" idx="1"/>
          </p:cNvCxnSpPr>
          <p:nvPr/>
        </p:nvCxnSpPr>
        <p:spPr>
          <a:xfrm>
            <a:off x="5124450" y="2125500"/>
            <a:ext cx="738300" cy="17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3" name="Google Shape;423;p42"/>
          <p:cNvCxnSpPr>
            <a:stCxn id="387" idx="6"/>
            <a:endCxn id="424" idx="1"/>
          </p:cNvCxnSpPr>
          <p:nvPr/>
        </p:nvCxnSpPr>
        <p:spPr>
          <a:xfrm>
            <a:off x="5124450" y="2539213"/>
            <a:ext cx="1938600" cy="3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5" name="Google Shape;425;p42"/>
          <p:cNvCxnSpPr>
            <a:stCxn id="388" idx="6"/>
            <a:endCxn id="426" idx="1"/>
          </p:cNvCxnSpPr>
          <p:nvPr/>
        </p:nvCxnSpPr>
        <p:spPr>
          <a:xfrm>
            <a:off x="5124450" y="2937075"/>
            <a:ext cx="727200" cy="1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7" name="Google Shape;427;p42"/>
          <p:cNvCxnSpPr>
            <a:stCxn id="389" idx="6"/>
            <a:endCxn id="428" idx="1"/>
          </p:cNvCxnSpPr>
          <p:nvPr/>
        </p:nvCxnSpPr>
        <p:spPr>
          <a:xfrm flipH="1" rot="10800000">
            <a:off x="5124450" y="3332225"/>
            <a:ext cx="1938600" cy="2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29" name="Google Shape;429;p42"/>
          <p:cNvPicPr preferRelativeResize="0"/>
          <p:nvPr/>
        </p:nvPicPr>
        <p:blipFill rotWithShape="1">
          <a:blip r:embed="rId5">
            <a:alphaModFix/>
          </a:blip>
          <a:srcRect b="238" l="0" r="0" t="247"/>
          <a:stretch/>
        </p:blipFill>
        <p:spPr>
          <a:xfrm>
            <a:off x="7065350" y="3864364"/>
            <a:ext cx="716699" cy="53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2"/>
          <p:cNvPicPr preferRelativeResize="0"/>
          <p:nvPr/>
        </p:nvPicPr>
        <p:blipFill rotWithShape="1">
          <a:blip r:embed="rId6">
            <a:alphaModFix/>
          </a:blip>
          <a:srcRect b="238" l="0" r="0" t="247"/>
          <a:stretch/>
        </p:blipFill>
        <p:spPr>
          <a:xfrm>
            <a:off x="7054950" y="4652342"/>
            <a:ext cx="737508" cy="5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 rotWithShape="1">
          <a:blip r:embed="rId7">
            <a:alphaModFix/>
          </a:blip>
          <a:srcRect b="238" l="0" r="0" t="237"/>
          <a:stretch/>
        </p:blipFill>
        <p:spPr>
          <a:xfrm>
            <a:off x="7059600" y="1479599"/>
            <a:ext cx="716699" cy="53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 rotWithShape="1">
          <a:blip r:embed="rId8">
            <a:alphaModFix/>
          </a:blip>
          <a:srcRect b="168" l="0" r="0" t="179"/>
          <a:stretch/>
        </p:blipFill>
        <p:spPr>
          <a:xfrm>
            <a:off x="5851551" y="1100006"/>
            <a:ext cx="716699" cy="53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 rotWithShape="1">
          <a:blip r:embed="rId9">
            <a:alphaModFix/>
          </a:blip>
          <a:srcRect b="238" l="0" r="0" t="247"/>
          <a:stretch/>
        </p:blipFill>
        <p:spPr>
          <a:xfrm>
            <a:off x="7112251" y="739687"/>
            <a:ext cx="726001" cy="53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2"/>
          <p:cNvPicPr preferRelativeResize="0"/>
          <p:nvPr/>
        </p:nvPicPr>
        <p:blipFill rotWithShape="1">
          <a:blip r:embed="rId10">
            <a:alphaModFix/>
          </a:blip>
          <a:srcRect b="168" l="0" r="0" t="179"/>
          <a:stretch/>
        </p:blipFill>
        <p:spPr>
          <a:xfrm>
            <a:off x="5851550" y="304270"/>
            <a:ext cx="716699" cy="53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11">
            <a:alphaModFix/>
          </a:blip>
          <a:srcRect b="317" l="0" r="0" t="307"/>
          <a:stretch/>
        </p:blipFill>
        <p:spPr>
          <a:xfrm>
            <a:off x="5850575" y="3466526"/>
            <a:ext cx="718643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 rotWithShape="1">
          <a:blip r:embed="rId12">
            <a:alphaModFix/>
          </a:blip>
          <a:srcRect b="376" l="0" r="0" t="387"/>
          <a:stretch/>
        </p:blipFill>
        <p:spPr>
          <a:xfrm>
            <a:off x="5841150" y="4255250"/>
            <a:ext cx="737500" cy="54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 rotWithShape="1">
          <a:blip r:embed="rId13">
            <a:alphaModFix/>
          </a:blip>
          <a:srcRect b="0" l="287" r="296" t="0"/>
          <a:stretch/>
        </p:blipFill>
        <p:spPr>
          <a:xfrm>
            <a:off x="5851550" y="2669489"/>
            <a:ext cx="716699" cy="5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 rotWithShape="1">
          <a:blip r:embed="rId14">
            <a:alphaModFix/>
          </a:blip>
          <a:srcRect b="0" l="219" r="227" t="0"/>
          <a:stretch/>
        </p:blipFill>
        <p:spPr>
          <a:xfrm>
            <a:off x="7062963" y="3065998"/>
            <a:ext cx="709987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2"/>
          <p:cNvPicPr preferRelativeResize="0"/>
          <p:nvPr/>
        </p:nvPicPr>
        <p:blipFill rotWithShape="1">
          <a:blip r:embed="rId15">
            <a:alphaModFix/>
          </a:blip>
          <a:srcRect b="0" l="219" r="227" t="0"/>
          <a:stretch/>
        </p:blipFill>
        <p:spPr>
          <a:xfrm>
            <a:off x="7062950" y="2305501"/>
            <a:ext cx="710007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 rotWithShape="1">
          <a:blip r:embed="rId16">
            <a:alphaModFix/>
          </a:blip>
          <a:srcRect b="0" l="219" r="227" t="0"/>
          <a:stretch/>
        </p:blipFill>
        <p:spPr>
          <a:xfrm>
            <a:off x="5862600" y="1882076"/>
            <a:ext cx="694600" cy="5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435" name="Google Shape;435;p43"/>
          <p:cNvPicPr preferRelativeResize="0"/>
          <p:nvPr/>
        </p:nvPicPr>
        <p:blipFill rotWithShape="1">
          <a:blip r:embed="rId3">
            <a:alphaModFix/>
          </a:blip>
          <a:srcRect b="27568" l="279" r="0" t="2866"/>
          <a:stretch/>
        </p:blipFill>
        <p:spPr>
          <a:xfrm>
            <a:off x="25" y="3429959"/>
            <a:ext cx="2456599" cy="171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436" name="Google Shape;436;p43"/>
          <p:cNvPicPr preferRelativeResize="0"/>
          <p:nvPr/>
        </p:nvPicPr>
        <p:blipFill rotWithShape="1">
          <a:blip r:embed="rId3">
            <a:alphaModFix/>
          </a:blip>
          <a:srcRect b="48081" l="0" r="0" t="2864"/>
          <a:stretch/>
        </p:blipFill>
        <p:spPr>
          <a:xfrm flipH="1" rot="10800000">
            <a:off x="6680355" y="1"/>
            <a:ext cx="2463643" cy="120844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16200" y="159700"/>
            <a:ext cx="28617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" sz="32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Сетка состоит </a:t>
            </a:r>
            <a:br>
              <a:rPr b="0" i="0" lang="ru" sz="32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b="0" i="0" lang="ru" sz="32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из слоёв</a:t>
            </a:r>
            <a:endParaRPr b="0" i="0" sz="32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8" name="Google Shape;438;p43"/>
          <p:cNvSpPr/>
          <p:nvPr/>
        </p:nvSpPr>
        <p:spPr>
          <a:xfrm>
            <a:off x="0" y="0"/>
            <a:ext cx="293100" cy="18102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25" y="2243065"/>
            <a:ext cx="2891631" cy="214855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/>
          <p:nvPr/>
        </p:nvSpPr>
        <p:spPr>
          <a:xfrm>
            <a:off x="4180400" y="10830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3"/>
          <p:cNvSpPr/>
          <p:nvPr/>
        </p:nvSpPr>
        <p:spPr>
          <a:xfrm>
            <a:off x="4180999" y="56712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95024" y="989873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3"/>
          <p:cNvSpPr/>
          <p:nvPr/>
        </p:nvSpPr>
        <p:spPr>
          <a:xfrm>
            <a:off x="4195024" y="1430662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4195699" y="355733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3"/>
          <p:cNvSpPr/>
          <p:nvPr/>
        </p:nvSpPr>
        <p:spPr>
          <a:xfrm>
            <a:off x="4178749" y="397329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3"/>
          <p:cNvSpPr/>
          <p:nvPr/>
        </p:nvSpPr>
        <p:spPr>
          <a:xfrm>
            <a:off x="4182524" y="4407696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4211499" y="483064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>
            <a:stCxn id="440" idx="2"/>
            <a:endCxn id="439" idx="3"/>
          </p:cNvCxnSpPr>
          <p:nvPr/>
        </p:nvCxnSpPr>
        <p:spPr>
          <a:xfrm flipH="1">
            <a:off x="3386900" y="254850"/>
            <a:ext cx="793500" cy="306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43"/>
          <p:cNvCxnSpPr>
            <a:stCxn id="439" idx="3"/>
            <a:endCxn id="441" idx="2"/>
          </p:cNvCxnSpPr>
          <p:nvPr/>
        </p:nvCxnSpPr>
        <p:spPr>
          <a:xfrm flipH="1" rot="10800000">
            <a:off x="3386956" y="713645"/>
            <a:ext cx="794100" cy="2603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" name="Google Shape;450;p43"/>
          <p:cNvCxnSpPr>
            <a:stCxn id="439" idx="3"/>
            <a:endCxn id="442" idx="2"/>
          </p:cNvCxnSpPr>
          <p:nvPr/>
        </p:nvCxnSpPr>
        <p:spPr>
          <a:xfrm flipH="1" rot="10800000">
            <a:off x="3386956" y="1136345"/>
            <a:ext cx="808200" cy="2181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43"/>
          <p:cNvCxnSpPr>
            <a:stCxn id="439" idx="3"/>
            <a:endCxn id="443" idx="2"/>
          </p:cNvCxnSpPr>
          <p:nvPr/>
        </p:nvCxnSpPr>
        <p:spPr>
          <a:xfrm flipH="1" rot="10800000">
            <a:off x="3386956" y="1577345"/>
            <a:ext cx="808200" cy="1740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43"/>
          <p:cNvCxnSpPr>
            <a:stCxn id="439" idx="3"/>
            <a:endCxn id="444" idx="2"/>
          </p:cNvCxnSpPr>
          <p:nvPr/>
        </p:nvCxnSpPr>
        <p:spPr>
          <a:xfrm>
            <a:off x="3386956" y="3317345"/>
            <a:ext cx="808800" cy="386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43"/>
          <p:cNvCxnSpPr>
            <a:stCxn id="439" idx="3"/>
            <a:endCxn id="445" idx="2"/>
          </p:cNvCxnSpPr>
          <p:nvPr/>
        </p:nvCxnSpPr>
        <p:spPr>
          <a:xfrm>
            <a:off x="3386956" y="3317345"/>
            <a:ext cx="791700" cy="802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43"/>
          <p:cNvCxnSpPr>
            <a:stCxn id="439" idx="3"/>
            <a:endCxn id="446" idx="2"/>
          </p:cNvCxnSpPr>
          <p:nvPr/>
        </p:nvCxnSpPr>
        <p:spPr>
          <a:xfrm>
            <a:off x="3386956" y="3317345"/>
            <a:ext cx="795600" cy="1236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p43"/>
          <p:cNvCxnSpPr>
            <a:stCxn id="439" idx="3"/>
            <a:endCxn id="447" idx="2"/>
          </p:cNvCxnSpPr>
          <p:nvPr/>
        </p:nvCxnSpPr>
        <p:spPr>
          <a:xfrm>
            <a:off x="3386956" y="3317345"/>
            <a:ext cx="824400" cy="1659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43"/>
          <p:cNvCxnSpPr>
            <a:stCxn id="441" idx="6"/>
            <a:endCxn id="457" idx="1"/>
          </p:cNvCxnSpPr>
          <p:nvPr/>
        </p:nvCxnSpPr>
        <p:spPr>
          <a:xfrm flipH="1" rot="10800000">
            <a:off x="4474099" y="709479"/>
            <a:ext cx="472200" cy="4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8" name="Google Shape;458;p43"/>
          <p:cNvCxnSpPr>
            <a:stCxn id="442" idx="6"/>
            <a:endCxn id="459" idx="1"/>
          </p:cNvCxnSpPr>
          <p:nvPr/>
        </p:nvCxnSpPr>
        <p:spPr>
          <a:xfrm>
            <a:off x="4488124" y="1136423"/>
            <a:ext cx="4584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0" name="Google Shape;460;p43"/>
          <p:cNvCxnSpPr>
            <a:stCxn id="443" idx="6"/>
            <a:endCxn id="461" idx="1"/>
          </p:cNvCxnSpPr>
          <p:nvPr/>
        </p:nvCxnSpPr>
        <p:spPr>
          <a:xfrm>
            <a:off x="4488124" y="1577212"/>
            <a:ext cx="458400" cy="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43"/>
          <p:cNvCxnSpPr>
            <a:stCxn id="447" idx="6"/>
            <a:endCxn id="463" idx="1"/>
          </p:cNvCxnSpPr>
          <p:nvPr/>
        </p:nvCxnSpPr>
        <p:spPr>
          <a:xfrm>
            <a:off x="4504599" y="4977190"/>
            <a:ext cx="440700" cy="14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p43"/>
          <p:cNvCxnSpPr>
            <a:stCxn id="444" idx="6"/>
            <a:endCxn id="465" idx="1"/>
          </p:cNvCxnSpPr>
          <p:nvPr/>
        </p:nvCxnSpPr>
        <p:spPr>
          <a:xfrm>
            <a:off x="4488799" y="3703889"/>
            <a:ext cx="455400" cy="11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6" name="Google Shape;466;p43"/>
          <p:cNvCxnSpPr>
            <a:stCxn id="445" idx="6"/>
            <a:endCxn id="467" idx="1"/>
          </p:cNvCxnSpPr>
          <p:nvPr/>
        </p:nvCxnSpPr>
        <p:spPr>
          <a:xfrm>
            <a:off x="4471849" y="4119849"/>
            <a:ext cx="477900" cy="16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8" name="Google Shape;468;p43"/>
          <p:cNvCxnSpPr>
            <a:stCxn id="446" idx="6"/>
            <a:endCxn id="469" idx="1"/>
          </p:cNvCxnSpPr>
          <p:nvPr/>
        </p:nvCxnSpPr>
        <p:spPr>
          <a:xfrm>
            <a:off x="4475624" y="4554246"/>
            <a:ext cx="474000" cy="9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0" name="Google Shape;470;p43"/>
          <p:cNvSpPr/>
          <p:nvPr/>
        </p:nvSpPr>
        <p:spPr>
          <a:xfrm>
            <a:off x="6452931" y="677813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6452931" y="1656338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6452931" y="2634864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6452931" y="3613390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43"/>
          <p:cNvCxnSpPr>
            <a:stCxn id="475" idx="3"/>
            <a:endCxn id="470" idx="2"/>
          </p:cNvCxnSpPr>
          <p:nvPr/>
        </p:nvCxnSpPr>
        <p:spPr>
          <a:xfrm>
            <a:off x="5499949" y="266374"/>
            <a:ext cx="953100" cy="649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43"/>
          <p:cNvCxnSpPr>
            <a:stCxn id="475" idx="3"/>
            <a:endCxn id="471" idx="2"/>
          </p:cNvCxnSpPr>
          <p:nvPr/>
        </p:nvCxnSpPr>
        <p:spPr>
          <a:xfrm>
            <a:off x="5499949" y="266374"/>
            <a:ext cx="953100" cy="1628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43"/>
          <p:cNvCxnSpPr>
            <a:stCxn id="475" idx="3"/>
            <a:endCxn id="472" idx="2"/>
          </p:cNvCxnSpPr>
          <p:nvPr/>
        </p:nvCxnSpPr>
        <p:spPr>
          <a:xfrm>
            <a:off x="5499949" y="266374"/>
            <a:ext cx="953100" cy="260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8" name="Google Shape;478;p43"/>
          <p:cNvCxnSpPr>
            <a:stCxn id="475" idx="3"/>
            <a:endCxn id="473" idx="2"/>
          </p:cNvCxnSpPr>
          <p:nvPr/>
        </p:nvCxnSpPr>
        <p:spPr>
          <a:xfrm>
            <a:off x="5499949" y="266374"/>
            <a:ext cx="953100" cy="358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43"/>
          <p:cNvCxnSpPr>
            <a:stCxn id="457" idx="3"/>
            <a:endCxn id="470" idx="2"/>
          </p:cNvCxnSpPr>
          <p:nvPr/>
        </p:nvCxnSpPr>
        <p:spPr>
          <a:xfrm>
            <a:off x="5503174" y="709610"/>
            <a:ext cx="949800" cy="20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43"/>
          <p:cNvCxnSpPr>
            <a:stCxn id="457" idx="3"/>
            <a:endCxn id="471" idx="2"/>
          </p:cNvCxnSpPr>
          <p:nvPr/>
        </p:nvCxnSpPr>
        <p:spPr>
          <a:xfrm>
            <a:off x="5503174" y="709610"/>
            <a:ext cx="949800" cy="1185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p43"/>
          <p:cNvCxnSpPr>
            <a:stCxn id="457" idx="3"/>
            <a:endCxn id="472" idx="2"/>
          </p:cNvCxnSpPr>
          <p:nvPr/>
        </p:nvCxnSpPr>
        <p:spPr>
          <a:xfrm>
            <a:off x="5503174" y="709610"/>
            <a:ext cx="949800" cy="2163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43"/>
          <p:cNvCxnSpPr>
            <a:stCxn id="457" idx="3"/>
            <a:endCxn id="473" idx="2"/>
          </p:cNvCxnSpPr>
          <p:nvPr/>
        </p:nvCxnSpPr>
        <p:spPr>
          <a:xfrm>
            <a:off x="5503174" y="709610"/>
            <a:ext cx="949800" cy="3141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43"/>
          <p:cNvCxnSpPr>
            <a:stCxn id="459" idx="3"/>
            <a:endCxn id="470" idx="2"/>
          </p:cNvCxnSpPr>
          <p:nvPr/>
        </p:nvCxnSpPr>
        <p:spPr>
          <a:xfrm flipH="1" rot="10800000">
            <a:off x="5503249" y="915927"/>
            <a:ext cx="949800" cy="220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43"/>
          <p:cNvCxnSpPr>
            <a:stCxn id="459" idx="3"/>
            <a:endCxn id="471" idx="2"/>
          </p:cNvCxnSpPr>
          <p:nvPr/>
        </p:nvCxnSpPr>
        <p:spPr>
          <a:xfrm>
            <a:off x="5503249" y="1136427"/>
            <a:ext cx="949800" cy="758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43"/>
          <p:cNvCxnSpPr>
            <a:stCxn id="459" idx="3"/>
            <a:endCxn id="472" idx="2"/>
          </p:cNvCxnSpPr>
          <p:nvPr/>
        </p:nvCxnSpPr>
        <p:spPr>
          <a:xfrm>
            <a:off x="5503249" y="1136427"/>
            <a:ext cx="949800" cy="173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6" name="Google Shape;486;p43"/>
          <p:cNvCxnSpPr>
            <a:stCxn id="459" idx="3"/>
            <a:endCxn id="473" idx="2"/>
          </p:cNvCxnSpPr>
          <p:nvPr/>
        </p:nvCxnSpPr>
        <p:spPr>
          <a:xfrm>
            <a:off x="5503249" y="1136427"/>
            <a:ext cx="949800" cy="271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7" name="Google Shape;487;p43"/>
          <p:cNvCxnSpPr>
            <a:stCxn id="461" idx="3"/>
            <a:endCxn id="471" idx="2"/>
          </p:cNvCxnSpPr>
          <p:nvPr/>
        </p:nvCxnSpPr>
        <p:spPr>
          <a:xfrm>
            <a:off x="5503175" y="1577913"/>
            <a:ext cx="949800" cy="316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8" name="Google Shape;488;p43"/>
          <p:cNvCxnSpPr>
            <a:stCxn id="461" idx="3"/>
            <a:endCxn id="472" idx="2"/>
          </p:cNvCxnSpPr>
          <p:nvPr/>
        </p:nvCxnSpPr>
        <p:spPr>
          <a:xfrm>
            <a:off x="5503175" y="1577913"/>
            <a:ext cx="949800" cy="1295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p43"/>
          <p:cNvCxnSpPr>
            <a:stCxn id="461" idx="3"/>
            <a:endCxn id="473" idx="2"/>
          </p:cNvCxnSpPr>
          <p:nvPr/>
        </p:nvCxnSpPr>
        <p:spPr>
          <a:xfrm>
            <a:off x="5503175" y="1577913"/>
            <a:ext cx="949800" cy="2273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43"/>
          <p:cNvCxnSpPr>
            <a:stCxn id="465" idx="3"/>
            <a:endCxn id="471" idx="2"/>
          </p:cNvCxnSpPr>
          <p:nvPr/>
        </p:nvCxnSpPr>
        <p:spPr>
          <a:xfrm flipH="1" rot="10800000">
            <a:off x="5501001" y="1894467"/>
            <a:ext cx="951900" cy="1820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43"/>
          <p:cNvCxnSpPr>
            <a:stCxn id="465" idx="3"/>
            <a:endCxn id="472" idx="2"/>
          </p:cNvCxnSpPr>
          <p:nvPr/>
        </p:nvCxnSpPr>
        <p:spPr>
          <a:xfrm flipH="1" rot="10800000">
            <a:off x="5501001" y="2873067"/>
            <a:ext cx="951900" cy="84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43"/>
          <p:cNvCxnSpPr>
            <a:stCxn id="465" idx="3"/>
            <a:endCxn id="473" idx="2"/>
          </p:cNvCxnSpPr>
          <p:nvPr/>
        </p:nvCxnSpPr>
        <p:spPr>
          <a:xfrm>
            <a:off x="5501001" y="3714867"/>
            <a:ext cx="951900" cy="13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43"/>
          <p:cNvCxnSpPr>
            <a:stCxn id="470" idx="2"/>
            <a:endCxn id="461" idx="3"/>
          </p:cNvCxnSpPr>
          <p:nvPr/>
        </p:nvCxnSpPr>
        <p:spPr>
          <a:xfrm flipH="1">
            <a:off x="5503131" y="916013"/>
            <a:ext cx="949800" cy="66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4" name="Google Shape;494;p43"/>
          <p:cNvCxnSpPr>
            <a:stCxn id="465" idx="3"/>
            <a:endCxn id="470" idx="2"/>
          </p:cNvCxnSpPr>
          <p:nvPr/>
        </p:nvCxnSpPr>
        <p:spPr>
          <a:xfrm flipH="1" rot="10800000">
            <a:off x="5501001" y="915867"/>
            <a:ext cx="951900" cy="279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5" name="Google Shape;495;p43"/>
          <p:cNvCxnSpPr>
            <a:stCxn id="467" idx="3"/>
            <a:endCxn id="470" idx="2"/>
          </p:cNvCxnSpPr>
          <p:nvPr/>
        </p:nvCxnSpPr>
        <p:spPr>
          <a:xfrm flipH="1" rot="10800000">
            <a:off x="5504574" y="916013"/>
            <a:ext cx="948300" cy="3220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6" name="Google Shape;496;p43"/>
          <p:cNvCxnSpPr>
            <a:stCxn id="467" idx="3"/>
            <a:endCxn id="471" idx="2"/>
          </p:cNvCxnSpPr>
          <p:nvPr/>
        </p:nvCxnSpPr>
        <p:spPr>
          <a:xfrm flipH="1" rot="10800000">
            <a:off x="5504574" y="1894613"/>
            <a:ext cx="948300" cy="2241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7" name="Google Shape;497;p43"/>
          <p:cNvCxnSpPr>
            <a:stCxn id="467" idx="3"/>
            <a:endCxn id="472" idx="2"/>
          </p:cNvCxnSpPr>
          <p:nvPr/>
        </p:nvCxnSpPr>
        <p:spPr>
          <a:xfrm flipH="1" rot="10800000">
            <a:off x="5504574" y="2873213"/>
            <a:ext cx="948300" cy="1263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8" name="Google Shape;498;p43"/>
          <p:cNvCxnSpPr>
            <a:stCxn id="467" idx="3"/>
            <a:endCxn id="473" idx="2"/>
          </p:cNvCxnSpPr>
          <p:nvPr/>
        </p:nvCxnSpPr>
        <p:spPr>
          <a:xfrm flipH="1" rot="10800000">
            <a:off x="5504574" y="3851513"/>
            <a:ext cx="948300" cy="285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9" name="Google Shape;499;p43"/>
          <p:cNvCxnSpPr>
            <a:stCxn id="469" idx="3"/>
            <a:endCxn id="470" idx="2"/>
          </p:cNvCxnSpPr>
          <p:nvPr/>
        </p:nvCxnSpPr>
        <p:spPr>
          <a:xfrm flipH="1" rot="10800000">
            <a:off x="5504550" y="915874"/>
            <a:ext cx="948300" cy="3648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p43"/>
          <p:cNvCxnSpPr>
            <a:stCxn id="469" idx="3"/>
            <a:endCxn id="471" idx="2"/>
          </p:cNvCxnSpPr>
          <p:nvPr/>
        </p:nvCxnSpPr>
        <p:spPr>
          <a:xfrm flipH="1" rot="10800000">
            <a:off x="5504550" y="1894474"/>
            <a:ext cx="948300" cy="2669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43"/>
          <p:cNvCxnSpPr>
            <a:stCxn id="469" idx="3"/>
            <a:endCxn id="472" idx="2"/>
          </p:cNvCxnSpPr>
          <p:nvPr/>
        </p:nvCxnSpPr>
        <p:spPr>
          <a:xfrm flipH="1" rot="10800000">
            <a:off x="5504550" y="2873074"/>
            <a:ext cx="948300" cy="1691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43"/>
          <p:cNvCxnSpPr>
            <a:stCxn id="469" idx="3"/>
            <a:endCxn id="473" idx="2"/>
          </p:cNvCxnSpPr>
          <p:nvPr/>
        </p:nvCxnSpPr>
        <p:spPr>
          <a:xfrm flipH="1" rot="10800000">
            <a:off x="5504550" y="3851674"/>
            <a:ext cx="948300" cy="712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3" name="Google Shape;503;p43"/>
          <p:cNvCxnSpPr>
            <a:stCxn id="463" idx="3"/>
            <a:endCxn id="470" idx="2"/>
          </p:cNvCxnSpPr>
          <p:nvPr/>
        </p:nvCxnSpPr>
        <p:spPr>
          <a:xfrm flipH="1" rot="10800000">
            <a:off x="5500048" y="916033"/>
            <a:ext cx="952800" cy="40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43"/>
          <p:cNvCxnSpPr>
            <a:stCxn id="463" idx="3"/>
            <a:endCxn id="471" idx="2"/>
          </p:cNvCxnSpPr>
          <p:nvPr/>
        </p:nvCxnSpPr>
        <p:spPr>
          <a:xfrm flipH="1" rot="10800000">
            <a:off x="5500048" y="1894633"/>
            <a:ext cx="952800" cy="309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43"/>
          <p:cNvCxnSpPr>
            <a:stCxn id="463" idx="3"/>
            <a:endCxn id="472" idx="2"/>
          </p:cNvCxnSpPr>
          <p:nvPr/>
        </p:nvCxnSpPr>
        <p:spPr>
          <a:xfrm flipH="1" rot="10800000">
            <a:off x="5500048" y="2872933"/>
            <a:ext cx="952800" cy="2118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43"/>
          <p:cNvCxnSpPr>
            <a:stCxn id="463" idx="3"/>
            <a:endCxn id="473" idx="2"/>
          </p:cNvCxnSpPr>
          <p:nvPr/>
        </p:nvCxnSpPr>
        <p:spPr>
          <a:xfrm flipH="1" rot="10800000">
            <a:off x="5500048" y="3851533"/>
            <a:ext cx="952800" cy="1140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43"/>
          <p:cNvCxnSpPr>
            <a:stCxn id="470" idx="6"/>
          </p:cNvCxnSpPr>
          <p:nvPr/>
        </p:nvCxnSpPr>
        <p:spPr>
          <a:xfrm>
            <a:off x="6929331" y="916013"/>
            <a:ext cx="5568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8" name="Google Shape;508;p43"/>
          <p:cNvCxnSpPr>
            <a:stCxn id="471" idx="6"/>
            <a:endCxn id="509" idx="1"/>
          </p:cNvCxnSpPr>
          <p:nvPr/>
        </p:nvCxnSpPr>
        <p:spPr>
          <a:xfrm flipH="1" rot="10800000">
            <a:off x="6929331" y="1869938"/>
            <a:ext cx="553500" cy="24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0" name="Google Shape;51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6000" y="3369804"/>
            <a:ext cx="1298274" cy="963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43"/>
          <p:cNvCxnSpPr>
            <a:stCxn id="473" idx="6"/>
            <a:endCxn id="510" idx="1"/>
          </p:cNvCxnSpPr>
          <p:nvPr/>
        </p:nvCxnSpPr>
        <p:spPr>
          <a:xfrm>
            <a:off x="6929331" y="3851590"/>
            <a:ext cx="5568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2" name="Google Shape;512;p43"/>
          <p:cNvCxnSpPr>
            <a:stCxn id="472" idx="6"/>
          </p:cNvCxnSpPr>
          <p:nvPr/>
        </p:nvCxnSpPr>
        <p:spPr>
          <a:xfrm>
            <a:off x="6929331" y="2873064"/>
            <a:ext cx="5568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75" name="Google Shape;475;p43"/>
          <p:cNvPicPr preferRelativeResize="0"/>
          <p:nvPr/>
        </p:nvPicPr>
        <p:blipFill rotWithShape="1">
          <a:blip r:embed="rId6">
            <a:alphaModFix/>
          </a:blip>
          <a:srcRect b="168" l="0" r="0" t="179"/>
          <a:stretch/>
        </p:blipFill>
        <p:spPr>
          <a:xfrm>
            <a:off x="4946450" y="60750"/>
            <a:ext cx="553499" cy="4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3"/>
          <p:cNvPicPr preferRelativeResize="0"/>
          <p:nvPr/>
        </p:nvPicPr>
        <p:blipFill rotWithShape="1">
          <a:blip r:embed="rId7">
            <a:alphaModFix/>
          </a:blip>
          <a:srcRect b="167" l="0" r="0" t="169"/>
          <a:stretch/>
        </p:blipFill>
        <p:spPr>
          <a:xfrm>
            <a:off x="4946374" y="502739"/>
            <a:ext cx="556800" cy="41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 preferRelativeResize="0"/>
          <p:nvPr/>
        </p:nvPicPr>
        <p:blipFill rotWithShape="1">
          <a:blip r:embed="rId8">
            <a:alphaModFix/>
          </a:blip>
          <a:srcRect b="177" l="0" r="0" t="169"/>
          <a:stretch/>
        </p:blipFill>
        <p:spPr>
          <a:xfrm>
            <a:off x="4946449" y="929568"/>
            <a:ext cx="556800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3"/>
          <p:cNvPicPr preferRelativeResize="0"/>
          <p:nvPr/>
        </p:nvPicPr>
        <p:blipFill rotWithShape="1">
          <a:blip r:embed="rId9">
            <a:alphaModFix/>
          </a:blip>
          <a:srcRect b="168" l="0" r="0" t="179"/>
          <a:stretch/>
        </p:blipFill>
        <p:spPr>
          <a:xfrm>
            <a:off x="4946375" y="1371062"/>
            <a:ext cx="556800" cy="4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45178" y="4784974"/>
            <a:ext cx="554870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3"/>
          <p:cNvPicPr preferRelativeResize="0"/>
          <p:nvPr/>
        </p:nvPicPr>
        <p:blipFill rotWithShape="1">
          <a:blip r:embed="rId11">
            <a:alphaModFix/>
          </a:blip>
          <a:srcRect b="167" l="0" r="0" t="169"/>
          <a:stretch/>
        </p:blipFill>
        <p:spPr>
          <a:xfrm>
            <a:off x="4944225" y="3508007"/>
            <a:ext cx="556776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49699" y="3929651"/>
            <a:ext cx="554875" cy="41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49675" y="4357313"/>
            <a:ext cx="554875" cy="41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3"/>
          <p:cNvPicPr preferRelativeResize="0"/>
          <p:nvPr/>
        </p:nvPicPr>
        <p:blipFill rotWithShape="1">
          <a:blip r:embed="rId14">
            <a:alphaModFix/>
          </a:blip>
          <a:srcRect b="1275" l="0" r="0" t="1286"/>
          <a:stretch/>
        </p:blipFill>
        <p:spPr>
          <a:xfrm>
            <a:off x="7481800" y="399300"/>
            <a:ext cx="1298275" cy="93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3"/>
          <p:cNvPicPr preferRelativeResize="0"/>
          <p:nvPr/>
        </p:nvPicPr>
        <p:blipFill rotWithShape="1">
          <a:blip r:embed="rId15">
            <a:alphaModFix/>
          </a:blip>
          <a:srcRect b="1275" l="0" r="0" t="1286"/>
          <a:stretch/>
        </p:blipFill>
        <p:spPr>
          <a:xfrm>
            <a:off x="7483715" y="2401988"/>
            <a:ext cx="1302845" cy="9421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43"/>
          <p:cNvCxnSpPr>
            <a:stCxn id="440" idx="6"/>
            <a:endCxn id="475" idx="1"/>
          </p:cNvCxnSpPr>
          <p:nvPr/>
        </p:nvCxnSpPr>
        <p:spPr>
          <a:xfrm>
            <a:off x="4473500" y="254850"/>
            <a:ext cx="473100" cy="11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6" name="Google Shape;516;p43"/>
          <p:cNvSpPr/>
          <p:nvPr/>
        </p:nvSpPr>
        <p:spPr>
          <a:xfrm>
            <a:off x="4180500" y="1832837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3"/>
          <p:cNvSpPr/>
          <p:nvPr/>
        </p:nvSpPr>
        <p:spPr>
          <a:xfrm>
            <a:off x="4192874" y="2257991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4195124" y="2714411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3"/>
          <p:cNvSpPr/>
          <p:nvPr/>
        </p:nvSpPr>
        <p:spPr>
          <a:xfrm>
            <a:off x="4195124" y="315520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43"/>
          <p:cNvCxnSpPr>
            <a:stCxn id="516" idx="6"/>
            <a:endCxn id="521" idx="1"/>
          </p:cNvCxnSpPr>
          <p:nvPr/>
        </p:nvCxnSpPr>
        <p:spPr>
          <a:xfrm>
            <a:off x="4473600" y="1979387"/>
            <a:ext cx="470700" cy="14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21" name="Google Shape;521;p43"/>
          <p:cNvPicPr preferRelativeResize="0"/>
          <p:nvPr/>
        </p:nvPicPr>
        <p:blipFill rotWithShape="1">
          <a:blip r:embed="rId16">
            <a:alphaModFix/>
          </a:blip>
          <a:srcRect b="3460" l="0" r="0" t="3462"/>
          <a:stretch/>
        </p:blipFill>
        <p:spPr>
          <a:xfrm>
            <a:off x="4944175" y="1800961"/>
            <a:ext cx="556800" cy="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 rotWithShape="1">
          <a:blip r:embed="rId17">
            <a:alphaModFix/>
          </a:blip>
          <a:srcRect b="0" l="298" r="288" t="0"/>
          <a:stretch/>
        </p:blipFill>
        <p:spPr>
          <a:xfrm>
            <a:off x="4944113" y="2203539"/>
            <a:ext cx="556775" cy="41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3"/>
          <p:cNvPicPr preferRelativeResize="0"/>
          <p:nvPr/>
        </p:nvPicPr>
        <p:blipFill rotWithShape="1">
          <a:blip r:embed="rId18">
            <a:alphaModFix/>
          </a:blip>
          <a:srcRect b="0" l="287" r="296" t="0"/>
          <a:stretch/>
        </p:blipFill>
        <p:spPr>
          <a:xfrm>
            <a:off x="4944200" y="2642572"/>
            <a:ext cx="556775" cy="41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3"/>
          <p:cNvPicPr preferRelativeResize="0"/>
          <p:nvPr/>
        </p:nvPicPr>
        <p:blipFill rotWithShape="1">
          <a:blip r:embed="rId19">
            <a:alphaModFix/>
          </a:blip>
          <a:srcRect b="0" l="287" r="296" t="0"/>
          <a:stretch/>
        </p:blipFill>
        <p:spPr>
          <a:xfrm>
            <a:off x="4944197" y="3081573"/>
            <a:ext cx="556775" cy="4175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43"/>
          <p:cNvCxnSpPr>
            <a:stCxn id="517" idx="6"/>
            <a:endCxn id="522" idx="1"/>
          </p:cNvCxnSpPr>
          <p:nvPr/>
        </p:nvCxnSpPr>
        <p:spPr>
          <a:xfrm>
            <a:off x="4485974" y="2404541"/>
            <a:ext cx="458100" cy="7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6" name="Google Shape;526;p43"/>
          <p:cNvCxnSpPr>
            <a:stCxn id="518" idx="6"/>
            <a:endCxn id="523" idx="1"/>
          </p:cNvCxnSpPr>
          <p:nvPr/>
        </p:nvCxnSpPr>
        <p:spPr>
          <a:xfrm flipH="1" rot="10800000">
            <a:off x="4488224" y="2851361"/>
            <a:ext cx="456000" cy="9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7" name="Google Shape;527;p43"/>
          <p:cNvCxnSpPr>
            <a:stCxn id="519" idx="6"/>
            <a:endCxn id="524" idx="1"/>
          </p:cNvCxnSpPr>
          <p:nvPr/>
        </p:nvCxnSpPr>
        <p:spPr>
          <a:xfrm flipH="1" rot="10800000">
            <a:off x="4488224" y="3290350"/>
            <a:ext cx="456000" cy="11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8" name="Google Shape;528;p43"/>
          <p:cNvCxnSpPr>
            <a:stCxn id="439" idx="3"/>
            <a:endCxn id="516" idx="2"/>
          </p:cNvCxnSpPr>
          <p:nvPr/>
        </p:nvCxnSpPr>
        <p:spPr>
          <a:xfrm flipH="1" rot="10800000">
            <a:off x="3386956" y="1979345"/>
            <a:ext cx="793500" cy="1338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9" name="Google Shape;529;p43"/>
          <p:cNvCxnSpPr>
            <a:stCxn id="439" idx="3"/>
            <a:endCxn id="517" idx="2"/>
          </p:cNvCxnSpPr>
          <p:nvPr/>
        </p:nvCxnSpPr>
        <p:spPr>
          <a:xfrm flipH="1" rot="10800000">
            <a:off x="3386956" y="2404445"/>
            <a:ext cx="805800" cy="912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0" name="Google Shape;530;p43"/>
          <p:cNvCxnSpPr>
            <a:stCxn id="439" idx="3"/>
            <a:endCxn id="518" idx="2"/>
          </p:cNvCxnSpPr>
          <p:nvPr/>
        </p:nvCxnSpPr>
        <p:spPr>
          <a:xfrm flipH="1" rot="10800000">
            <a:off x="3386956" y="2861045"/>
            <a:ext cx="808200" cy="456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43"/>
          <p:cNvCxnSpPr>
            <a:stCxn id="439" idx="3"/>
            <a:endCxn id="519" idx="2"/>
          </p:cNvCxnSpPr>
          <p:nvPr/>
        </p:nvCxnSpPr>
        <p:spPr>
          <a:xfrm flipH="1" rot="10800000">
            <a:off x="3386956" y="3301745"/>
            <a:ext cx="808200" cy="15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43"/>
          <p:cNvCxnSpPr>
            <a:stCxn id="470" idx="2"/>
            <a:endCxn id="521" idx="3"/>
          </p:cNvCxnSpPr>
          <p:nvPr/>
        </p:nvCxnSpPr>
        <p:spPr>
          <a:xfrm flipH="1">
            <a:off x="5501031" y="916013"/>
            <a:ext cx="951900" cy="1078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43"/>
          <p:cNvCxnSpPr>
            <a:stCxn id="470" idx="2"/>
            <a:endCxn id="522" idx="3"/>
          </p:cNvCxnSpPr>
          <p:nvPr/>
        </p:nvCxnSpPr>
        <p:spPr>
          <a:xfrm flipH="1">
            <a:off x="5501031" y="916013"/>
            <a:ext cx="951900" cy="149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43"/>
          <p:cNvCxnSpPr>
            <a:stCxn id="470" idx="2"/>
            <a:endCxn id="523" idx="3"/>
          </p:cNvCxnSpPr>
          <p:nvPr/>
        </p:nvCxnSpPr>
        <p:spPr>
          <a:xfrm flipH="1">
            <a:off x="5501031" y="916013"/>
            <a:ext cx="951900" cy="193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43"/>
          <p:cNvCxnSpPr>
            <a:stCxn id="470" idx="2"/>
            <a:endCxn id="524" idx="3"/>
          </p:cNvCxnSpPr>
          <p:nvPr/>
        </p:nvCxnSpPr>
        <p:spPr>
          <a:xfrm flipH="1">
            <a:off x="5501031" y="916013"/>
            <a:ext cx="951900" cy="237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6" name="Google Shape;536;p43"/>
          <p:cNvCxnSpPr>
            <a:stCxn id="471" idx="2"/>
            <a:endCxn id="521" idx="3"/>
          </p:cNvCxnSpPr>
          <p:nvPr/>
        </p:nvCxnSpPr>
        <p:spPr>
          <a:xfrm flipH="1">
            <a:off x="5501031" y="1894538"/>
            <a:ext cx="951900" cy="99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7" name="Google Shape;537;p43"/>
          <p:cNvCxnSpPr>
            <a:stCxn id="472" idx="2"/>
            <a:endCxn id="521" idx="3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43"/>
          <p:cNvCxnSpPr>
            <a:stCxn id="472" idx="2"/>
            <a:endCxn id="521" idx="3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9" name="Google Shape;539;p43"/>
          <p:cNvCxnSpPr>
            <a:stCxn id="472" idx="2"/>
            <a:endCxn id="521" idx="3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0" name="Google Shape;540;p43"/>
          <p:cNvCxnSpPr>
            <a:stCxn id="473" idx="2"/>
            <a:endCxn id="521" idx="3"/>
          </p:cNvCxnSpPr>
          <p:nvPr/>
        </p:nvCxnSpPr>
        <p:spPr>
          <a:xfrm rot="10800000">
            <a:off x="5501031" y="1994290"/>
            <a:ext cx="951900" cy="1857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1" name="Google Shape;541;p43"/>
          <p:cNvCxnSpPr>
            <a:stCxn id="470" idx="2"/>
            <a:endCxn id="523" idx="3"/>
          </p:cNvCxnSpPr>
          <p:nvPr/>
        </p:nvCxnSpPr>
        <p:spPr>
          <a:xfrm flipH="1">
            <a:off x="5501031" y="916013"/>
            <a:ext cx="951900" cy="193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43"/>
          <p:cNvCxnSpPr>
            <a:stCxn id="471" idx="2"/>
            <a:endCxn id="523" idx="3"/>
          </p:cNvCxnSpPr>
          <p:nvPr/>
        </p:nvCxnSpPr>
        <p:spPr>
          <a:xfrm flipH="1">
            <a:off x="5501031" y="1894538"/>
            <a:ext cx="951900" cy="95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p43"/>
          <p:cNvCxnSpPr>
            <a:stCxn id="472" idx="2"/>
            <a:endCxn id="523" idx="3"/>
          </p:cNvCxnSpPr>
          <p:nvPr/>
        </p:nvCxnSpPr>
        <p:spPr>
          <a:xfrm rot="10800000">
            <a:off x="5501031" y="2851464"/>
            <a:ext cx="951900" cy="21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4" name="Google Shape;544;p43"/>
          <p:cNvCxnSpPr>
            <a:stCxn id="473" idx="2"/>
            <a:endCxn id="523" idx="3"/>
          </p:cNvCxnSpPr>
          <p:nvPr/>
        </p:nvCxnSpPr>
        <p:spPr>
          <a:xfrm rot="10800000">
            <a:off x="5501031" y="2851390"/>
            <a:ext cx="951900" cy="1000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5" name="Google Shape;545;p43"/>
          <p:cNvCxnSpPr>
            <a:stCxn id="470" idx="2"/>
            <a:endCxn id="524" idx="3"/>
          </p:cNvCxnSpPr>
          <p:nvPr/>
        </p:nvCxnSpPr>
        <p:spPr>
          <a:xfrm flipH="1">
            <a:off x="5501031" y="916013"/>
            <a:ext cx="951900" cy="237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6" name="Google Shape;546;p43"/>
          <p:cNvCxnSpPr>
            <a:stCxn id="471" idx="2"/>
            <a:endCxn id="524" idx="3"/>
          </p:cNvCxnSpPr>
          <p:nvPr/>
        </p:nvCxnSpPr>
        <p:spPr>
          <a:xfrm flipH="1">
            <a:off x="5501031" y="1894538"/>
            <a:ext cx="951900" cy="1395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Google Shape;547;p43"/>
          <p:cNvCxnSpPr>
            <a:stCxn id="472" idx="2"/>
            <a:endCxn id="524" idx="3"/>
          </p:cNvCxnSpPr>
          <p:nvPr/>
        </p:nvCxnSpPr>
        <p:spPr>
          <a:xfrm flipH="1">
            <a:off x="5501031" y="2873064"/>
            <a:ext cx="951900" cy="417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Google Shape;548;p43"/>
          <p:cNvCxnSpPr>
            <a:stCxn id="473" idx="2"/>
            <a:endCxn id="524" idx="3"/>
          </p:cNvCxnSpPr>
          <p:nvPr/>
        </p:nvCxnSpPr>
        <p:spPr>
          <a:xfrm rot="10800000">
            <a:off x="5501031" y="3290290"/>
            <a:ext cx="951900" cy="561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9" name="Google Shape;549;p43"/>
          <p:cNvCxnSpPr>
            <a:stCxn id="470" idx="2"/>
            <a:endCxn id="522" idx="3"/>
          </p:cNvCxnSpPr>
          <p:nvPr/>
        </p:nvCxnSpPr>
        <p:spPr>
          <a:xfrm flipH="1">
            <a:off x="5501031" y="916013"/>
            <a:ext cx="951900" cy="149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0" name="Google Shape;550;p43"/>
          <p:cNvCxnSpPr>
            <a:stCxn id="471" idx="2"/>
            <a:endCxn id="522" idx="3"/>
          </p:cNvCxnSpPr>
          <p:nvPr/>
        </p:nvCxnSpPr>
        <p:spPr>
          <a:xfrm flipH="1">
            <a:off x="5501031" y="1894538"/>
            <a:ext cx="951900" cy="517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" name="Google Shape;551;p43"/>
          <p:cNvCxnSpPr>
            <a:stCxn id="472" idx="2"/>
            <a:endCxn id="522" idx="3"/>
          </p:cNvCxnSpPr>
          <p:nvPr/>
        </p:nvCxnSpPr>
        <p:spPr>
          <a:xfrm rot="10800000">
            <a:off x="5501031" y="2412264"/>
            <a:ext cx="951900" cy="46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2" name="Google Shape;552;p43"/>
          <p:cNvCxnSpPr>
            <a:stCxn id="473" idx="2"/>
            <a:endCxn id="522" idx="3"/>
          </p:cNvCxnSpPr>
          <p:nvPr/>
        </p:nvCxnSpPr>
        <p:spPr>
          <a:xfrm rot="10800000">
            <a:off x="5501031" y="2412190"/>
            <a:ext cx="951900" cy="1439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9" name="Google Shape;509;p43"/>
          <p:cNvPicPr preferRelativeResize="0"/>
          <p:nvPr/>
        </p:nvPicPr>
        <p:blipFill rotWithShape="1">
          <a:blip r:embed="rId20">
            <a:alphaModFix/>
          </a:blip>
          <a:srcRect b="0" l="524" r="514" t="0"/>
          <a:stretch/>
        </p:blipFill>
        <p:spPr>
          <a:xfrm>
            <a:off x="7482700" y="1381511"/>
            <a:ext cx="1302851" cy="977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557" name="Google Shape;557;p44"/>
          <p:cNvPicPr preferRelativeResize="0"/>
          <p:nvPr/>
        </p:nvPicPr>
        <p:blipFill rotWithShape="1">
          <a:blip r:embed="rId3">
            <a:alphaModFix/>
          </a:blip>
          <a:srcRect b="27568" l="279" r="0" t="2866"/>
          <a:stretch/>
        </p:blipFill>
        <p:spPr>
          <a:xfrm>
            <a:off x="25" y="3429959"/>
            <a:ext cx="2456599" cy="171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558" name="Google Shape;558;p44"/>
          <p:cNvPicPr preferRelativeResize="0"/>
          <p:nvPr/>
        </p:nvPicPr>
        <p:blipFill rotWithShape="1">
          <a:blip r:embed="rId3">
            <a:alphaModFix/>
          </a:blip>
          <a:srcRect b="48081" l="0" r="0" t="2864"/>
          <a:stretch/>
        </p:blipFill>
        <p:spPr>
          <a:xfrm flipH="1" rot="10800000">
            <a:off x="6680355" y="1"/>
            <a:ext cx="2463643" cy="1208443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4"/>
          <p:cNvSpPr txBox="1"/>
          <p:nvPr/>
        </p:nvSpPr>
        <p:spPr>
          <a:xfrm>
            <a:off x="416200" y="159700"/>
            <a:ext cx="28617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" sz="32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Сетка состоит </a:t>
            </a:r>
            <a:br>
              <a:rPr b="0" i="0" lang="ru" sz="32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b="0" i="0" lang="ru" sz="32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из слоёв</a:t>
            </a:r>
            <a:endParaRPr b="0" i="0" sz="32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0" name="Google Shape;560;p44"/>
          <p:cNvSpPr/>
          <p:nvPr/>
        </p:nvSpPr>
        <p:spPr>
          <a:xfrm>
            <a:off x="0" y="0"/>
            <a:ext cx="293100" cy="18102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44"/>
          <p:cNvPicPr preferRelativeResize="0"/>
          <p:nvPr/>
        </p:nvPicPr>
        <p:blipFill rotWithShape="1">
          <a:blip r:embed="rId4">
            <a:alphaModFix/>
          </a:blip>
          <a:srcRect b="247" l="0" r="0" t="237"/>
          <a:stretch/>
        </p:blipFill>
        <p:spPr>
          <a:xfrm>
            <a:off x="495325" y="2243065"/>
            <a:ext cx="2891631" cy="214856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4"/>
          <p:cNvSpPr/>
          <p:nvPr/>
        </p:nvSpPr>
        <p:spPr>
          <a:xfrm>
            <a:off x="4180400" y="10830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4"/>
          <p:cNvSpPr/>
          <p:nvPr/>
        </p:nvSpPr>
        <p:spPr>
          <a:xfrm>
            <a:off x="4180999" y="56712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4"/>
          <p:cNvSpPr/>
          <p:nvPr/>
        </p:nvSpPr>
        <p:spPr>
          <a:xfrm>
            <a:off x="4195024" y="989873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4"/>
          <p:cNvSpPr/>
          <p:nvPr/>
        </p:nvSpPr>
        <p:spPr>
          <a:xfrm>
            <a:off x="4195024" y="1430662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4"/>
          <p:cNvSpPr/>
          <p:nvPr/>
        </p:nvSpPr>
        <p:spPr>
          <a:xfrm>
            <a:off x="4195699" y="355733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4"/>
          <p:cNvSpPr/>
          <p:nvPr/>
        </p:nvSpPr>
        <p:spPr>
          <a:xfrm>
            <a:off x="4178749" y="3973299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4"/>
          <p:cNvSpPr/>
          <p:nvPr/>
        </p:nvSpPr>
        <p:spPr>
          <a:xfrm>
            <a:off x="4182524" y="4407696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4"/>
          <p:cNvSpPr/>
          <p:nvPr/>
        </p:nvSpPr>
        <p:spPr>
          <a:xfrm>
            <a:off x="4211499" y="483064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Google Shape;570;p44"/>
          <p:cNvCxnSpPr>
            <a:stCxn id="562" idx="2"/>
            <a:endCxn id="561" idx="3"/>
          </p:cNvCxnSpPr>
          <p:nvPr/>
        </p:nvCxnSpPr>
        <p:spPr>
          <a:xfrm flipH="1">
            <a:off x="3386900" y="254850"/>
            <a:ext cx="793500" cy="306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1" name="Google Shape;571;p44"/>
          <p:cNvCxnSpPr>
            <a:stCxn id="561" idx="3"/>
            <a:endCxn id="563" idx="2"/>
          </p:cNvCxnSpPr>
          <p:nvPr/>
        </p:nvCxnSpPr>
        <p:spPr>
          <a:xfrm flipH="1" rot="10800000">
            <a:off x="3386956" y="713645"/>
            <a:ext cx="794100" cy="2603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2" name="Google Shape;572;p44"/>
          <p:cNvCxnSpPr>
            <a:stCxn id="561" idx="3"/>
            <a:endCxn id="564" idx="2"/>
          </p:cNvCxnSpPr>
          <p:nvPr/>
        </p:nvCxnSpPr>
        <p:spPr>
          <a:xfrm flipH="1" rot="10800000">
            <a:off x="3386956" y="1136345"/>
            <a:ext cx="808200" cy="2181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3" name="Google Shape;573;p44"/>
          <p:cNvCxnSpPr>
            <a:stCxn id="561" idx="3"/>
            <a:endCxn id="565" idx="2"/>
          </p:cNvCxnSpPr>
          <p:nvPr/>
        </p:nvCxnSpPr>
        <p:spPr>
          <a:xfrm flipH="1" rot="10800000">
            <a:off x="3386956" y="1577345"/>
            <a:ext cx="808200" cy="1740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4" name="Google Shape;574;p44"/>
          <p:cNvCxnSpPr>
            <a:stCxn id="561" idx="3"/>
            <a:endCxn id="566" idx="2"/>
          </p:cNvCxnSpPr>
          <p:nvPr/>
        </p:nvCxnSpPr>
        <p:spPr>
          <a:xfrm>
            <a:off x="3386956" y="3317345"/>
            <a:ext cx="808800" cy="386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5" name="Google Shape;575;p44"/>
          <p:cNvCxnSpPr>
            <a:stCxn id="561" idx="3"/>
            <a:endCxn id="567" idx="2"/>
          </p:cNvCxnSpPr>
          <p:nvPr/>
        </p:nvCxnSpPr>
        <p:spPr>
          <a:xfrm>
            <a:off x="3386956" y="3317345"/>
            <a:ext cx="791700" cy="802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44"/>
          <p:cNvCxnSpPr>
            <a:stCxn id="561" idx="3"/>
            <a:endCxn id="568" idx="2"/>
          </p:cNvCxnSpPr>
          <p:nvPr/>
        </p:nvCxnSpPr>
        <p:spPr>
          <a:xfrm>
            <a:off x="3386956" y="3317345"/>
            <a:ext cx="795600" cy="1236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44"/>
          <p:cNvCxnSpPr>
            <a:stCxn id="561" idx="3"/>
            <a:endCxn id="569" idx="2"/>
          </p:cNvCxnSpPr>
          <p:nvPr/>
        </p:nvCxnSpPr>
        <p:spPr>
          <a:xfrm>
            <a:off x="3386956" y="3317345"/>
            <a:ext cx="824400" cy="1659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44"/>
          <p:cNvCxnSpPr>
            <a:stCxn id="563" idx="6"/>
          </p:cNvCxnSpPr>
          <p:nvPr/>
        </p:nvCxnSpPr>
        <p:spPr>
          <a:xfrm flipH="1" rot="10800000">
            <a:off x="4474099" y="709479"/>
            <a:ext cx="472200" cy="4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9" name="Google Shape;579;p44"/>
          <p:cNvCxnSpPr>
            <a:stCxn id="564" idx="6"/>
          </p:cNvCxnSpPr>
          <p:nvPr/>
        </p:nvCxnSpPr>
        <p:spPr>
          <a:xfrm>
            <a:off x="4488124" y="1136423"/>
            <a:ext cx="4584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0" name="Google Shape;580;p44"/>
          <p:cNvCxnSpPr>
            <a:stCxn id="565" idx="6"/>
          </p:cNvCxnSpPr>
          <p:nvPr/>
        </p:nvCxnSpPr>
        <p:spPr>
          <a:xfrm>
            <a:off x="4488124" y="1577212"/>
            <a:ext cx="458400" cy="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1" name="Google Shape;581;p44"/>
          <p:cNvCxnSpPr>
            <a:stCxn id="569" idx="6"/>
          </p:cNvCxnSpPr>
          <p:nvPr/>
        </p:nvCxnSpPr>
        <p:spPr>
          <a:xfrm>
            <a:off x="4504599" y="4977190"/>
            <a:ext cx="439500" cy="14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p44"/>
          <p:cNvCxnSpPr>
            <a:stCxn id="566" idx="6"/>
          </p:cNvCxnSpPr>
          <p:nvPr/>
        </p:nvCxnSpPr>
        <p:spPr>
          <a:xfrm>
            <a:off x="4488799" y="3703889"/>
            <a:ext cx="455400" cy="11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3" name="Google Shape;583;p44"/>
          <p:cNvCxnSpPr>
            <a:stCxn id="567" idx="6"/>
          </p:cNvCxnSpPr>
          <p:nvPr/>
        </p:nvCxnSpPr>
        <p:spPr>
          <a:xfrm>
            <a:off x="4471849" y="4119849"/>
            <a:ext cx="477000" cy="16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4" name="Google Shape;584;p44"/>
          <p:cNvCxnSpPr>
            <a:stCxn id="568" idx="6"/>
          </p:cNvCxnSpPr>
          <p:nvPr/>
        </p:nvCxnSpPr>
        <p:spPr>
          <a:xfrm>
            <a:off x="4475624" y="4554246"/>
            <a:ext cx="473100" cy="3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5" name="Google Shape;585;p44"/>
          <p:cNvSpPr/>
          <p:nvPr/>
        </p:nvSpPr>
        <p:spPr>
          <a:xfrm>
            <a:off x="6452931" y="677813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4"/>
          <p:cNvSpPr/>
          <p:nvPr/>
        </p:nvSpPr>
        <p:spPr>
          <a:xfrm>
            <a:off x="6452931" y="1656338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4"/>
          <p:cNvSpPr/>
          <p:nvPr/>
        </p:nvSpPr>
        <p:spPr>
          <a:xfrm>
            <a:off x="6452931" y="2634864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4"/>
          <p:cNvSpPr/>
          <p:nvPr/>
        </p:nvSpPr>
        <p:spPr>
          <a:xfrm>
            <a:off x="6452931" y="3613390"/>
            <a:ext cx="476400" cy="476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9" name="Google Shape;589;p44"/>
          <p:cNvCxnSpPr>
            <a:endCxn id="585" idx="2"/>
          </p:cNvCxnSpPr>
          <p:nvPr/>
        </p:nvCxnSpPr>
        <p:spPr>
          <a:xfrm>
            <a:off x="5499831" y="266513"/>
            <a:ext cx="953100" cy="649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0" name="Google Shape;590;p44"/>
          <p:cNvCxnSpPr>
            <a:endCxn id="586" idx="2"/>
          </p:cNvCxnSpPr>
          <p:nvPr/>
        </p:nvCxnSpPr>
        <p:spPr>
          <a:xfrm>
            <a:off x="5499831" y="266438"/>
            <a:ext cx="953100" cy="1628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1" name="Google Shape;591;p44"/>
          <p:cNvCxnSpPr>
            <a:endCxn id="587" idx="2"/>
          </p:cNvCxnSpPr>
          <p:nvPr/>
        </p:nvCxnSpPr>
        <p:spPr>
          <a:xfrm>
            <a:off x="5499831" y="266364"/>
            <a:ext cx="953100" cy="260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2" name="Google Shape;592;p44"/>
          <p:cNvCxnSpPr>
            <a:endCxn id="588" idx="2"/>
          </p:cNvCxnSpPr>
          <p:nvPr/>
        </p:nvCxnSpPr>
        <p:spPr>
          <a:xfrm>
            <a:off x="5499831" y="266290"/>
            <a:ext cx="953100" cy="358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3" name="Google Shape;593;p44"/>
          <p:cNvCxnSpPr>
            <a:endCxn id="585" idx="2"/>
          </p:cNvCxnSpPr>
          <p:nvPr/>
        </p:nvCxnSpPr>
        <p:spPr>
          <a:xfrm>
            <a:off x="5503131" y="709613"/>
            <a:ext cx="949800" cy="20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4" name="Google Shape;594;p44"/>
          <p:cNvCxnSpPr>
            <a:endCxn id="586" idx="2"/>
          </p:cNvCxnSpPr>
          <p:nvPr/>
        </p:nvCxnSpPr>
        <p:spPr>
          <a:xfrm>
            <a:off x="5503131" y="709538"/>
            <a:ext cx="949800" cy="1185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5" name="Google Shape;595;p44"/>
          <p:cNvCxnSpPr>
            <a:endCxn id="587" idx="2"/>
          </p:cNvCxnSpPr>
          <p:nvPr/>
        </p:nvCxnSpPr>
        <p:spPr>
          <a:xfrm>
            <a:off x="5503131" y="709464"/>
            <a:ext cx="949800" cy="2163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6" name="Google Shape;596;p44"/>
          <p:cNvCxnSpPr>
            <a:endCxn id="588" idx="2"/>
          </p:cNvCxnSpPr>
          <p:nvPr/>
        </p:nvCxnSpPr>
        <p:spPr>
          <a:xfrm>
            <a:off x="5503131" y="709690"/>
            <a:ext cx="949800" cy="3141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7" name="Google Shape;597;p44"/>
          <p:cNvCxnSpPr>
            <a:endCxn id="585" idx="2"/>
          </p:cNvCxnSpPr>
          <p:nvPr/>
        </p:nvCxnSpPr>
        <p:spPr>
          <a:xfrm flipH="1" rot="10800000">
            <a:off x="5503131" y="916013"/>
            <a:ext cx="949800" cy="220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44"/>
          <p:cNvCxnSpPr>
            <a:endCxn id="586" idx="2"/>
          </p:cNvCxnSpPr>
          <p:nvPr/>
        </p:nvCxnSpPr>
        <p:spPr>
          <a:xfrm>
            <a:off x="5503131" y="1136438"/>
            <a:ext cx="949800" cy="758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44"/>
          <p:cNvCxnSpPr>
            <a:endCxn id="587" idx="2"/>
          </p:cNvCxnSpPr>
          <p:nvPr/>
        </p:nvCxnSpPr>
        <p:spPr>
          <a:xfrm>
            <a:off x="5503131" y="1136364"/>
            <a:ext cx="949800" cy="173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44"/>
          <p:cNvCxnSpPr>
            <a:endCxn id="588" idx="2"/>
          </p:cNvCxnSpPr>
          <p:nvPr/>
        </p:nvCxnSpPr>
        <p:spPr>
          <a:xfrm>
            <a:off x="5503131" y="1136290"/>
            <a:ext cx="949800" cy="271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44"/>
          <p:cNvCxnSpPr>
            <a:endCxn id="586" idx="2"/>
          </p:cNvCxnSpPr>
          <p:nvPr/>
        </p:nvCxnSpPr>
        <p:spPr>
          <a:xfrm>
            <a:off x="5503131" y="1578038"/>
            <a:ext cx="949800" cy="316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44"/>
          <p:cNvCxnSpPr>
            <a:endCxn id="587" idx="2"/>
          </p:cNvCxnSpPr>
          <p:nvPr/>
        </p:nvCxnSpPr>
        <p:spPr>
          <a:xfrm>
            <a:off x="5503131" y="1577964"/>
            <a:ext cx="949800" cy="1295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3" name="Google Shape;603;p44"/>
          <p:cNvCxnSpPr>
            <a:endCxn id="588" idx="2"/>
          </p:cNvCxnSpPr>
          <p:nvPr/>
        </p:nvCxnSpPr>
        <p:spPr>
          <a:xfrm>
            <a:off x="5503131" y="1577890"/>
            <a:ext cx="949800" cy="2273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44"/>
          <p:cNvCxnSpPr>
            <a:endCxn id="586" idx="2"/>
          </p:cNvCxnSpPr>
          <p:nvPr/>
        </p:nvCxnSpPr>
        <p:spPr>
          <a:xfrm flipH="1" rot="10800000">
            <a:off x="5501031" y="1894538"/>
            <a:ext cx="951900" cy="1820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44"/>
          <p:cNvCxnSpPr>
            <a:endCxn id="587" idx="2"/>
          </p:cNvCxnSpPr>
          <p:nvPr/>
        </p:nvCxnSpPr>
        <p:spPr>
          <a:xfrm flipH="1" rot="10800000">
            <a:off x="5501031" y="2873064"/>
            <a:ext cx="951900" cy="84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44"/>
          <p:cNvCxnSpPr>
            <a:endCxn id="588" idx="2"/>
          </p:cNvCxnSpPr>
          <p:nvPr/>
        </p:nvCxnSpPr>
        <p:spPr>
          <a:xfrm>
            <a:off x="5501031" y="3714790"/>
            <a:ext cx="951900" cy="13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44"/>
          <p:cNvCxnSpPr>
            <a:stCxn id="585" idx="2"/>
          </p:cNvCxnSpPr>
          <p:nvPr/>
        </p:nvCxnSpPr>
        <p:spPr>
          <a:xfrm flipH="1">
            <a:off x="5503131" y="916013"/>
            <a:ext cx="949800" cy="66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44"/>
          <p:cNvCxnSpPr>
            <a:endCxn id="585" idx="2"/>
          </p:cNvCxnSpPr>
          <p:nvPr/>
        </p:nvCxnSpPr>
        <p:spPr>
          <a:xfrm flipH="1" rot="10800000">
            <a:off x="5501031" y="916013"/>
            <a:ext cx="951900" cy="279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44"/>
          <p:cNvCxnSpPr>
            <a:endCxn id="585" idx="2"/>
          </p:cNvCxnSpPr>
          <p:nvPr/>
        </p:nvCxnSpPr>
        <p:spPr>
          <a:xfrm flipH="1" rot="10800000">
            <a:off x="5505531" y="916013"/>
            <a:ext cx="947400" cy="3220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44"/>
          <p:cNvCxnSpPr>
            <a:endCxn id="586" idx="2"/>
          </p:cNvCxnSpPr>
          <p:nvPr/>
        </p:nvCxnSpPr>
        <p:spPr>
          <a:xfrm flipH="1" rot="10800000">
            <a:off x="5505531" y="1894538"/>
            <a:ext cx="947400" cy="2241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44"/>
          <p:cNvCxnSpPr>
            <a:endCxn id="587" idx="2"/>
          </p:cNvCxnSpPr>
          <p:nvPr/>
        </p:nvCxnSpPr>
        <p:spPr>
          <a:xfrm flipH="1" rot="10800000">
            <a:off x="5505531" y="2873064"/>
            <a:ext cx="947400" cy="1263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2" name="Google Shape;612;p44"/>
          <p:cNvCxnSpPr>
            <a:endCxn id="588" idx="2"/>
          </p:cNvCxnSpPr>
          <p:nvPr/>
        </p:nvCxnSpPr>
        <p:spPr>
          <a:xfrm flipH="1" rot="10800000">
            <a:off x="5505531" y="3851590"/>
            <a:ext cx="947400" cy="285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3" name="Google Shape;613;p44"/>
          <p:cNvCxnSpPr>
            <a:endCxn id="585" idx="2"/>
          </p:cNvCxnSpPr>
          <p:nvPr/>
        </p:nvCxnSpPr>
        <p:spPr>
          <a:xfrm flipH="1" rot="10800000">
            <a:off x="5505531" y="916013"/>
            <a:ext cx="947400" cy="3642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4" name="Google Shape;614;p44"/>
          <p:cNvCxnSpPr>
            <a:endCxn id="586" idx="2"/>
          </p:cNvCxnSpPr>
          <p:nvPr/>
        </p:nvCxnSpPr>
        <p:spPr>
          <a:xfrm flipH="1" rot="10800000">
            <a:off x="5505531" y="1894538"/>
            <a:ext cx="947400" cy="2663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44"/>
          <p:cNvCxnSpPr>
            <a:endCxn id="587" idx="2"/>
          </p:cNvCxnSpPr>
          <p:nvPr/>
        </p:nvCxnSpPr>
        <p:spPr>
          <a:xfrm flipH="1" rot="10800000">
            <a:off x="5505531" y="2873064"/>
            <a:ext cx="947400" cy="1685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44"/>
          <p:cNvCxnSpPr>
            <a:endCxn id="588" idx="2"/>
          </p:cNvCxnSpPr>
          <p:nvPr/>
        </p:nvCxnSpPr>
        <p:spPr>
          <a:xfrm flipH="1" rot="10800000">
            <a:off x="5505531" y="3851590"/>
            <a:ext cx="947400" cy="706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44"/>
          <p:cNvCxnSpPr>
            <a:endCxn id="585" idx="2"/>
          </p:cNvCxnSpPr>
          <p:nvPr/>
        </p:nvCxnSpPr>
        <p:spPr>
          <a:xfrm flipH="1" rot="10800000">
            <a:off x="5501031" y="916013"/>
            <a:ext cx="951900" cy="40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44"/>
          <p:cNvCxnSpPr>
            <a:endCxn id="586" idx="2"/>
          </p:cNvCxnSpPr>
          <p:nvPr/>
        </p:nvCxnSpPr>
        <p:spPr>
          <a:xfrm flipH="1" rot="10800000">
            <a:off x="5501031" y="1894538"/>
            <a:ext cx="951900" cy="309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44"/>
          <p:cNvCxnSpPr>
            <a:endCxn id="587" idx="2"/>
          </p:cNvCxnSpPr>
          <p:nvPr/>
        </p:nvCxnSpPr>
        <p:spPr>
          <a:xfrm flipH="1" rot="10800000">
            <a:off x="5501031" y="2873064"/>
            <a:ext cx="951900" cy="2118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0" name="Google Shape;620;p44"/>
          <p:cNvCxnSpPr>
            <a:endCxn id="588" idx="2"/>
          </p:cNvCxnSpPr>
          <p:nvPr/>
        </p:nvCxnSpPr>
        <p:spPr>
          <a:xfrm flipH="1" rot="10800000">
            <a:off x="5501031" y="3851590"/>
            <a:ext cx="951900" cy="1140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44"/>
          <p:cNvCxnSpPr>
            <a:stCxn id="585" idx="6"/>
            <a:endCxn id="622" idx="1"/>
          </p:cNvCxnSpPr>
          <p:nvPr/>
        </p:nvCxnSpPr>
        <p:spPr>
          <a:xfrm flipH="1" rot="10800000">
            <a:off x="6929331" y="895013"/>
            <a:ext cx="540900" cy="21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p44"/>
          <p:cNvCxnSpPr>
            <a:stCxn id="586" idx="6"/>
            <a:endCxn id="624" idx="1"/>
          </p:cNvCxnSpPr>
          <p:nvPr/>
        </p:nvCxnSpPr>
        <p:spPr>
          <a:xfrm flipH="1" rot="10800000">
            <a:off x="6929331" y="1876838"/>
            <a:ext cx="537900" cy="17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5" name="Google Shape;625;p44"/>
          <p:cNvCxnSpPr>
            <a:stCxn id="588" idx="6"/>
            <a:endCxn id="626" idx="1"/>
          </p:cNvCxnSpPr>
          <p:nvPr/>
        </p:nvCxnSpPr>
        <p:spPr>
          <a:xfrm flipH="1" rot="10800000">
            <a:off x="6929331" y="3837190"/>
            <a:ext cx="534900" cy="14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7" name="Google Shape;627;p44"/>
          <p:cNvCxnSpPr>
            <a:stCxn id="587" idx="6"/>
            <a:endCxn id="628" idx="1"/>
          </p:cNvCxnSpPr>
          <p:nvPr/>
        </p:nvCxnSpPr>
        <p:spPr>
          <a:xfrm flipH="1" rot="10800000">
            <a:off x="6929331" y="2854164"/>
            <a:ext cx="535500" cy="1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9" name="Google Shape;629;p44"/>
          <p:cNvCxnSpPr>
            <a:stCxn id="562" idx="6"/>
          </p:cNvCxnSpPr>
          <p:nvPr/>
        </p:nvCxnSpPr>
        <p:spPr>
          <a:xfrm>
            <a:off x="4473500" y="254850"/>
            <a:ext cx="473100" cy="11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0" name="Google Shape;630;p44"/>
          <p:cNvSpPr/>
          <p:nvPr/>
        </p:nvSpPr>
        <p:spPr>
          <a:xfrm>
            <a:off x="4180500" y="1832837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4"/>
          <p:cNvSpPr/>
          <p:nvPr/>
        </p:nvSpPr>
        <p:spPr>
          <a:xfrm>
            <a:off x="4192874" y="2257991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4"/>
          <p:cNvSpPr/>
          <p:nvPr/>
        </p:nvSpPr>
        <p:spPr>
          <a:xfrm>
            <a:off x="4195124" y="2714411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4"/>
          <p:cNvSpPr/>
          <p:nvPr/>
        </p:nvSpPr>
        <p:spPr>
          <a:xfrm>
            <a:off x="4195124" y="3155200"/>
            <a:ext cx="293100" cy="2931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Google Shape;634;p44"/>
          <p:cNvCxnSpPr>
            <a:stCxn id="630" idx="6"/>
          </p:cNvCxnSpPr>
          <p:nvPr/>
        </p:nvCxnSpPr>
        <p:spPr>
          <a:xfrm>
            <a:off x="4473600" y="1979387"/>
            <a:ext cx="470700" cy="14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5" name="Google Shape;635;p44"/>
          <p:cNvCxnSpPr>
            <a:stCxn id="631" idx="6"/>
          </p:cNvCxnSpPr>
          <p:nvPr/>
        </p:nvCxnSpPr>
        <p:spPr>
          <a:xfrm>
            <a:off x="4485974" y="2404541"/>
            <a:ext cx="458100" cy="7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6" name="Google Shape;636;p44"/>
          <p:cNvCxnSpPr>
            <a:stCxn id="632" idx="6"/>
          </p:cNvCxnSpPr>
          <p:nvPr/>
        </p:nvCxnSpPr>
        <p:spPr>
          <a:xfrm flipH="1" rot="10800000">
            <a:off x="4488224" y="2851361"/>
            <a:ext cx="456000" cy="9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7" name="Google Shape;637;p44"/>
          <p:cNvCxnSpPr>
            <a:stCxn id="633" idx="6"/>
          </p:cNvCxnSpPr>
          <p:nvPr/>
        </p:nvCxnSpPr>
        <p:spPr>
          <a:xfrm flipH="1" rot="10800000">
            <a:off x="4488224" y="3290350"/>
            <a:ext cx="456000" cy="11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8" name="Google Shape;638;p44"/>
          <p:cNvCxnSpPr>
            <a:stCxn id="561" idx="3"/>
            <a:endCxn id="630" idx="2"/>
          </p:cNvCxnSpPr>
          <p:nvPr/>
        </p:nvCxnSpPr>
        <p:spPr>
          <a:xfrm flipH="1" rot="10800000">
            <a:off x="3386956" y="1979345"/>
            <a:ext cx="793500" cy="1338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44"/>
          <p:cNvCxnSpPr>
            <a:stCxn id="561" idx="3"/>
            <a:endCxn id="631" idx="2"/>
          </p:cNvCxnSpPr>
          <p:nvPr/>
        </p:nvCxnSpPr>
        <p:spPr>
          <a:xfrm flipH="1" rot="10800000">
            <a:off x="3386956" y="2404445"/>
            <a:ext cx="805800" cy="912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44"/>
          <p:cNvCxnSpPr>
            <a:stCxn id="561" idx="3"/>
            <a:endCxn id="632" idx="2"/>
          </p:cNvCxnSpPr>
          <p:nvPr/>
        </p:nvCxnSpPr>
        <p:spPr>
          <a:xfrm flipH="1" rot="10800000">
            <a:off x="3386956" y="2861045"/>
            <a:ext cx="808200" cy="456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44"/>
          <p:cNvCxnSpPr>
            <a:stCxn id="561" idx="3"/>
            <a:endCxn id="633" idx="2"/>
          </p:cNvCxnSpPr>
          <p:nvPr/>
        </p:nvCxnSpPr>
        <p:spPr>
          <a:xfrm flipH="1" rot="10800000">
            <a:off x="3386956" y="3301745"/>
            <a:ext cx="808200" cy="15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44"/>
          <p:cNvCxnSpPr>
            <a:stCxn id="585" idx="2"/>
          </p:cNvCxnSpPr>
          <p:nvPr/>
        </p:nvCxnSpPr>
        <p:spPr>
          <a:xfrm flipH="1">
            <a:off x="5501031" y="916013"/>
            <a:ext cx="951900" cy="1078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44"/>
          <p:cNvCxnSpPr>
            <a:stCxn id="585" idx="2"/>
          </p:cNvCxnSpPr>
          <p:nvPr/>
        </p:nvCxnSpPr>
        <p:spPr>
          <a:xfrm flipH="1">
            <a:off x="5501031" y="916013"/>
            <a:ext cx="951900" cy="149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44"/>
          <p:cNvCxnSpPr>
            <a:stCxn id="585" idx="2"/>
          </p:cNvCxnSpPr>
          <p:nvPr/>
        </p:nvCxnSpPr>
        <p:spPr>
          <a:xfrm flipH="1">
            <a:off x="5501031" y="916013"/>
            <a:ext cx="951900" cy="193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44"/>
          <p:cNvCxnSpPr>
            <a:stCxn id="585" idx="2"/>
          </p:cNvCxnSpPr>
          <p:nvPr/>
        </p:nvCxnSpPr>
        <p:spPr>
          <a:xfrm flipH="1">
            <a:off x="5501031" y="916013"/>
            <a:ext cx="951900" cy="237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6" name="Google Shape;646;p44"/>
          <p:cNvCxnSpPr>
            <a:stCxn id="586" idx="2"/>
          </p:cNvCxnSpPr>
          <p:nvPr/>
        </p:nvCxnSpPr>
        <p:spPr>
          <a:xfrm flipH="1">
            <a:off x="5501031" y="1894538"/>
            <a:ext cx="951900" cy="99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p44"/>
          <p:cNvCxnSpPr>
            <a:stCxn id="587" idx="2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p44"/>
          <p:cNvCxnSpPr>
            <a:stCxn id="587" idx="2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44"/>
          <p:cNvCxnSpPr>
            <a:stCxn id="587" idx="2"/>
          </p:cNvCxnSpPr>
          <p:nvPr/>
        </p:nvCxnSpPr>
        <p:spPr>
          <a:xfrm rot="10800000">
            <a:off x="5501031" y="1994064"/>
            <a:ext cx="951900" cy="879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0" name="Google Shape;650;p44"/>
          <p:cNvCxnSpPr>
            <a:stCxn id="588" idx="2"/>
          </p:cNvCxnSpPr>
          <p:nvPr/>
        </p:nvCxnSpPr>
        <p:spPr>
          <a:xfrm rot="10800000">
            <a:off x="5501031" y="1994290"/>
            <a:ext cx="951900" cy="1857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44"/>
          <p:cNvCxnSpPr>
            <a:stCxn id="585" idx="2"/>
          </p:cNvCxnSpPr>
          <p:nvPr/>
        </p:nvCxnSpPr>
        <p:spPr>
          <a:xfrm flipH="1">
            <a:off x="5501031" y="916013"/>
            <a:ext cx="951900" cy="1935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44"/>
          <p:cNvCxnSpPr>
            <a:stCxn id="586" idx="2"/>
          </p:cNvCxnSpPr>
          <p:nvPr/>
        </p:nvCxnSpPr>
        <p:spPr>
          <a:xfrm flipH="1">
            <a:off x="5501031" y="1894538"/>
            <a:ext cx="951900" cy="95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44"/>
          <p:cNvCxnSpPr>
            <a:stCxn id="587" idx="2"/>
          </p:cNvCxnSpPr>
          <p:nvPr/>
        </p:nvCxnSpPr>
        <p:spPr>
          <a:xfrm rot="10800000">
            <a:off x="5501031" y="2851464"/>
            <a:ext cx="951900" cy="21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44"/>
          <p:cNvCxnSpPr>
            <a:stCxn id="588" idx="2"/>
          </p:cNvCxnSpPr>
          <p:nvPr/>
        </p:nvCxnSpPr>
        <p:spPr>
          <a:xfrm rot="10800000">
            <a:off x="5501031" y="2851390"/>
            <a:ext cx="951900" cy="1000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44"/>
          <p:cNvCxnSpPr>
            <a:stCxn id="585" idx="2"/>
          </p:cNvCxnSpPr>
          <p:nvPr/>
        </p:nvCxnSpPr>
        <p:spPr>
          <a:xfrm flipH="1">
            <a:off x="5501031" y="916013"/>
            <a:ext cx="951900" cy="237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44"/>
          <p:cNvCxnSpPr>
            <a:stCxn id="586" idx="2"/>
          </p:cNvCxnSpPr>
          <p:nvPr/>
        </p:nvCxnSpPr>
        <p:spPr>
          <a:xfrm flipH="1">
            <a:off x="5501031" y="1894538"/>
            <a:ext cx="951900" cy="1395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p44"/>
          <p:cNvCxnSpPr>
            <a:stCxn id="587" idx="2"/>
          </p:cNvCxnSpPr>
          <p:nvPr/>
        </p:nvCxnSpPr>
        <p:spPr>
          <a:xfrm flipH="1">
            <a:off x="5501031" y="2873064"/>
            <a:ext cx="951900" cy="417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44"/>
          <p:cNvCxnSpPr>
            <a:stCxn id="588" idx="2"/>
          </p:cNvCxnSpPr>
          <p:nvPr/>
        </p:nvCxnSpPr>
        <p:spPr>
          <a:xfrm rot="10800000">
            <a:off x="5501031" y="3290290"/>
            <a:ext cx="951900" cy="561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9" name="Google Shape;659;p44"/>
          <p:cNvCxnSpPr>
            <a:stCxn id="585" idx="2"/>
          </p:cNvCxnSpPr>
          <p:nvPr/>
        </p:nvCxnSpPr>
        <p:spPr>
          <a:xfrm flipH="1">
            <a:off x="5501031" y="916013"/>
            <a:ext cx="951900" cy="1496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44"/>
          <p:cNvCxnSpPr>
            <a:stCxn id="586" idx="2"/>
          </p:cNvCxnSpPr>
          <p:nvPr/>
        </p:nvCxnSpPr>
        <p:spPr>
          <a:xfrm flipH="1">
            <a:off x="5501031" y="1894538"/>
            <a:ext cx="951900" cy="517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44"/>
          <p:cNvCxnSpPr>
            <a:stCxn id="587" idx="2"/>
          </p:cNvCxnSpPr>
          <p:nvPr/>
        </p:nvCxnSpPr>
        <p:spPr>
          <a:xfrm rot="10800000">
            <a:off x="5501031" y="2412264"/>
            <a:ext cx="951900" cy="46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44"/>
          <p:cNvCxnSpPr>
            <a:stCxn id="588" idx="2"/>
          </p:cNvCxnSpPr>
          <p:nvPr/>
        </p:nvCxnSpPr>
        <p:spPr>
          <a:xfrm rot="10800000">
            <a:off x="5501031" y="2412190"/>
            <a:ext cx="951900" cy="1439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3" name="Google Shape;663;p44"/>
          <p:cNvPicPr preferRelativeResize="0"/>
          <p:nvPr/>
        </p:nvPicPr>
        <p:blipFill rotWithShape="1">
          <a:blip r:embed="rId5">
            <a:alphaModFix/>
          </a:blip>
          <a:srcRect b="729" l="0" r="0" t="718"/>
          <a:stretch/>
        </p:blipFill>
        <p:spPr>
          <a:xfrm>
            <a:off x="4940950" y="3928991"/>
            <a:ext cx="558904" cy="411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4"/>
          <p:cNvPicPr preferRelativeResize="0"/>
          <p:nvPr/>
        </p:nvPicPr>
        <p:blipFill rotWithShape="1">
          <a:blip r:embed="rId6">
            <a:alphaModFix/>
          </a:blip>
          <a:srcRect b="719" l="0" r="0" t="728"/>
          <a:stretch/>
        </p:blipFill>
        <p:spPr>
          <a:xfrm>
            <a:off x="4940950" y="4355200"/>
            <a:ext cx="558904" cy="41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4"/>
          <p:cNvPicPr preferRelativeResize="0"/>
          <p:nvPr/>
        </p:nvPicPr>
        <p:blipFill rotWithShape="1">
          <a:blip r:embed="rId7">
            <a:alphaModFix/>
          </a:blip>
          <a:srcRect b="167" l="0" r="0" t="169"/>
          <a:stretch/>
        </p:blipFill>
        <p:spPr>
          <a:xfrm>
            <a:off x="4940950" y="3505150"/>
            <a:ext cx="558904" cy="41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4"/>
          <p:cNvPicPr preferRelativeResize="0"/>
          <p:nvPr/>
        </p:nvPicPr>
        <p:blipFill rotWithShape="1">
          <a:blip r:embed="rId8">
            <a:alphaModFix/>
          </a:blip>
          <a:srcRect b="28" l="0" r="0" t="39"/>
          <a:stretch/>
        </p:blipFill>
        <p:spPr>
          <a:xfrm>
            <a:off x="4945375" y="4777694"/>
            <a:ext cx="554479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4"/>
          <p:cNvPicPr preferRelativeResize="0"/>
          <p:nvPr/>
        </p:nvPicPr>
        <p:blipFill rotWithShape="1">
          <a:blip r:embed="rId9">
            <a:alphaModFix/>
          </a:blip>
          <a:srcRect b="59" l="0" r="0" t="49"/>
          <a:stretch/>
        </p:blipFill>
        <p:spPr>
          <a:xfrm>
            <a:off x="4945123" y="1351030"/>
            <a:ext cx="554732" cy="41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47999" y="930801"/>
            <a:ext cx="545502" cy="4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4"/>
          <p:cNvPicPr preferRelativeResize="0"/>
          <p:nvPr/>
        </p:nvPicPr>
        <p:blipFill rotWithShape="1">
          <a:blip r:embed="rId11">
            <a:alphaModFix/>
          </a:blip>
          <a:srcRect b="68" l="0" r="0" t="69"/>
          <a:stretch/>
        </p:blipFill>
        <p:spPr>
          <a:xfrm>
            <a:off x="4941918" y="490616"/>
            <a:ext cx="551582" cy="41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45047" y="48000"/>
            <a:ext cx="554855" cy="4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4"/>
          <p:cNvPicPr preferRelativeResize="0"/>
          <p:nvPr/>
        </p:nvPicPr>
        <p:blipFill rotWithShape="1">
          <a:blip r:embed="rId13">
            <a:alphaModFix/>
          </a:blip>
          <a:srcRect b="0" l="287" r="296" t="0"/>
          <a:stretch/>
        </p:blipFill>
        <p:spPr>
          <a:xfrm>
            <a:off x="4946550" y="2646798"/>
            <a:ext cx="55680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4"/>
          <p:cNvPicPr preferRelativeResize="0"/>
          <p:nvPr/>
        </p:nvPicPr>
        <p:blipFill rotWithShape="1">
          <a:blip r:embed="rId14">
            <a:alphaModFix/>
          </a:blip>
          <a:srcRect b="0" l="227" r="218" t="0"/>
          <a:stretch/>
        </p:blipFill>
        <p:spPr>
          <a:xfrm>
            <a:off x="4944172" y="3079687"/>
            <a:ext cx="556800" cy="41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4"/>
          <p:cNvPicPr preferRelativeResize="0"/>
          <p:nvPr/>
        </p:nvPicPr>
        <p:blipFill rotWithShape="1">
          <a:blip r:embed="rId15">
            <a:alphaModFix/>
          </a:blip>
          <a:srcRect b="68" l="0" r="0" t="69"/>
          <a:stretch/>
        </p:blipFill>
        <p:spPr>
          <a:xfrm>
            <a:off x="4944175" y="2215134"/>
            <a:ext cx="556800" cy="41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4"/>
          <p:cNvPicPr preferRelativeResize="0"/>
          <p:nvPr/>
        </p:nvPicPr>
        <p:blipFill rotWithShape="1">
          <a:blip r:embed="rId16">
            <a:alphaModFix/>
          </a:blip>
          <a:srcRect b="68" l="0" r="0" t="69"/>
          <a:stretch/>
        </p:blipFill>
        <p:spPr>
          <a:xfrm>
            <a:off x="4947600" y="1780871"/>
            <a:ext cx="556800" cy="41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4"/>
          <p:cNvPicPr preferRelativeResize="0"/>
          <p:nvPr/>
        </p:nvPicPr>
        <p:blipFill rotWithShape="1">
          <a:blip r:embed="rId17">
            <a:alphaModFix/>
          </a:blip>
          <a:srcRect b="68" l="0" r="0" t="69"/>
          <a:stretch/>
        </p:blipFill>
        <p:spPr>
          <a:xfrm>
            <a:off x="7470225" y="419300"/>
            <a:ext cx="1275865" cy="9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4"/>
          <p:cNvPicPr preferRelativeResize="0"/>
          <p:nvPr/>
        </p:nvPicPr>
        <p:blipFill rotWithShape="1">
          <a:blip r:embed="rId18">
            <a:alphaModFix/>
          </a:blip>
          <a:srcRect b="68" l="0" r="0" t="69"/>
          <a:stretch/>
        </p:blipFill>
        <p:spPr>
          <a:xfrm>
            <a:off x="7467176" y="1401275"/>
            <a:ext cx="1275875" cy="95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4"/>
          <p:cNvPicPr preferRelativeResize="0"/>
          <p:nvPr/>
        </p:nvPicPr>
        <p:blipFill rotWithShape="1">
          <a:blip r:embed="rId19">
            <a:alphaModFix/>
          </a:blip>
          <a:srcRect b="1577" l="0" r="0" t="1569"/>
          <a:stretch/>
        </p:blipFill>
        <p:spPr>
          <a:xfrm>
            <a:off x="7464775" y="2392974"/>
            <a:ext cx="1275875" cy="92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4"/>
          <p:cNvPicPr preferRelativeResize="0"/>
          <p:nvPr/>
        </p:nvPicPr>
        <p:blipFill rotWithShape="1">
          <a:blip r:embed="rId20">
            <a:alphaModFix/>
          </a:blip>
          <a:srcRect b="1569" l="0" r="0" t="1578"/>
          <a:stretch/>
        </p:blipFill>
        <p:spPr>
          <a:xfrm>
            <a:off x="7464200" y="3375950"/>
            <a:ext cx="1275875" cy="92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5"/>
          <p:cNvSpPr/>
          <p:nvPr/>
        </p:nvSpPr>
        <p:spPr>
          <a:xfrm flipH="1">
            <a:off x="562741" y="1009622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0" name="Google Shape;680;p45"/>
          <p:cNvGrpSpPr/>
          <p:nvPr/>
        </p:nvGrpSpPr>
        <p:grpSpPr>
          <a:xfrm flipH="1">
            <a:off x="1063069" y="1226175"/>
            <a:ext cx="7643987" cy="3732000"/>
            <a:chOff x="593049" y="1145600"/>
            <a:chExt cx="7516951" cy="3732000"/>
          </a:xfrm>
        </p:grpSpPr>
        <p:sp>
          <p:nvSpPr>
            <p:cNvPr id="681" name="Google Shape;681;p45"/>
            <p:cNvSpPr/>
            <p:nvPr/>
          </p:nvSpPr>
          <p:spPr>
            <a:xfrm>
              <a:off x="593200" y="1145600"/>
              <a:ext cx="7516800" cy="373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Наташа\корел\сувалкина\презентация НЕЙРОНКИ\ДОД\20.png" id="682" name="Google Shape;68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3049" y="1155725"/>
              <a:ext cx="7516801" cy="3711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45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Финальный классификатор</a:t>
            </a:r>
            <a:endParaRPr b="0" i="0" sz="36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4" name="Google Shape;684;p45"/>
          <p:cNvSpPr/>
          <p:nvPr/>
        </p:nvSpPr>
        <p:spPr>
          <a:xfrm>
            <a:off x="7182571" y="2516913"/>
            <a:ext cx="459300" cy="4605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5" name="Google Shape;685;p45"/>
          <p:cNvCxnSpPr>
            <a:endCxn id="684" idx="2"/>
          </p:cNvCxnSpPr>
          <p:nvPr/>
        </p:nvCxnSpPr>
        <p:spPr>
          <a:xfrm>
            <a:off x="6782371" y="2058063"/>
            <a:ext cx="400200" cy="689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45"/>
          <p:cNvCxnSpPr>
            <a:endCxn id="684" idx="2"/>
          </p:cNvCxnSpPr>
          <p:nvPr/>
        </p:nvCxnSpPr>
        <p:spPr>
          <a:xfrm flipH="1" rot="10800000">
            <a:off x="6782371" y="2747163"/>
            <a:ext cx="400200" cy="78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45"/>
          <p:cNvCxnSpPr>
            <a:endCxn id="684" idx="2"/>
          </p:cNvCxnSpPr>
          <p:nvPr/>
        </p:nvCxnSpPr>
        <p:spPr>
          <a:xfrm flipH="1" rot="10800000">
            <a:off x="6782371" y="2747163"/>
            <a:ext cx="400200" cy="846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8" name="Google Shape;688;p45"/>
          <p:cNvCxnSpPr>
            <a:endCxn id="684" idx="2"/>
          </p:cNvCxnSpPr>
          <p:nvPr/>
        </p:nvCxnSpPr>
        <p:spPr>
          <a:xfrm flipH="1" rot="10800000">
            <a:off x="6782371" y="2747163"/>
            <a:ext cx="400200" cy="1613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45"/>
          <p:cNvCxnSpPr>
            <a:stCxn id="684" idx="6"/>
            <a:endCxn id="690" idx="1"/>
          </p:cNvCxnSpPr>
          <p:nvPr/>
        </p:nvCxnSpPr>
        <p:spPr>
          <a:xfrm flipH="1" rot="10800000">
            <a:off x="7641871" y="2739963"/>
            <a:ext cx="239400" cy="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0" name="Google Shape;690;p45"/>
          <p:cNvSpPr txBox="1"/>
          <p:nvPr/>
        </p:nvSpPr>
        <p:spPr>
          <a:xfrm>
            <a:off x="7881176" y="2532350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0.92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p45"/>
          <p:cNvSpPr/>
          <p:nvPr/>
        </p:nvSpPr>
        <p:spPr>
          <a:xfrm>
            <a:off x="7182571" y="3206913"/>
            <a:ext cx="459300" cy="4605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5"/>
          <p:cNvSpPr txBox="1"/>
          <p:nvPr/>
        </p:nvSpPr>
        <p:spPr>
          <a:xfrm>
            <a:off x="7881176" y="3222350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0.08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3" name="Google Shape;693;p45"/>
          <p:cNvCxnSpPr>
            <a:endCxn id="691" idx="2"/>
          </p:cNvCxnSpPr>
          <p:nvPr/>
        </p:nvCxnSpPr>
        <p:spPr>
          <a:xfrm>
            <a:off x="6782371" y="2058063"/>
            <a:ext cx="400200" cy="1379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4" name="Google Shape;694;p45"/>
          <p:cNvCxnSpPr>
            <a:endCxn id="691" idx="2"/>
          </p:cNvCxnSpPr>
          <p:nvPr/>
        </p:nvCxnSpPr>
        <p:spPr>
          <a:xfrm>
            <a:off x="6782371" y="2825463"/>
            <a:ext cx="400200" cy="61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5" name="Google Shape;695;p45"/>
          <p:cNvCxnSpPr>
            <a:endCxn id="691" idx="2"/>
          </p:cNvCxnSpPr>
          <p:nvPr/>
        </p:nvCxnSpPr>
        <p:spPr>
          <a:xfrm flipH="1" rot="10800000">
            <a:off x="6782371" y="3437163"/>
            <a:ext cx="400200" cy="156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p45"/>
          <p:cNvCxnSpPr>
            <a:stCxn id="691" idx="6"/>
            <a:endCxn id="692" idx="1"/>
          </p:cNvCxnSpPr>
          <p:nvPr/>
        </p:nvCxnSpPr>
        <p:spPr>
          <a:xfrm flipH="1" rot="10800000">
            <a:off x="7641871" y="3429963"/>
            <a:ext cx="239400" cy="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7" name="Google Shape;697;p45"/>
          <p:cNvCxnSpPr>
            <a:endCxn id="691" idx="2"/>
          </p:cNvCxnSpPr>
          <p:nvPr/>
        </p:nvCxnSpPr>
        <p:spPr>
          <a:xfrm flipH="1" rot="10800000">
            <a:off x="6782371" y="3437163"/>
            <a:ext cx="400200" cy="923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8" name="Google Shape;69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950" y="2351256"/>
            <a:ext cx="1994322" cy="148183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5"/>
          <p:cNvSpPr/>
          <p:nvPr/>
        </p:nvSpPr>
        <p:spPr>
          <a:xfrm>
            <a:off x="3601205" y="1358507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5"/>
          <p:cNvSpPr/>
          <p:nvPr/>
        </p:nvSpPr>
        <p:spPr>
          <a:xfrm>
            <a:off x="3601618" y="1674956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5"/>
          <p:cNvSpPr/>
          <p:nvPr/>
        </p:nvSpPr>
        <p:spPr>
          <a:xfrm>
            <a:off x="3611291" y="1966519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5"/>
          <p:cNvSpPr/>
          <p:nvPr/>
        </p:nvSpPr>
        <p:spPr>
          <a:xfrm>
            <a:off x="3611291" y="2270526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5"/>
          <p:cNvSpPr/>
          <p:nvPr/>
        </p:nvSpPr>
        <p:spPr>
          <a:xfrm>
            <a:off x="3611757" y="3737271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5"/>
          <p:cNvSpPr/>
          <p:nvPr/>
        </p:nvSpPr>
        <p:spPr>
          <a:xfrm>
            <a:off x="3600067" y="402415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5"/>
          <p:cNvSpPr/>
          <p:nvPr/>
        </p:nvSpPr>
        <p:spPr>
          <a:xfrm>
            <a:off x="3602670" y="432375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5"/>
          <p:cNvSpPr/>
          <p:nvPr/>
        </p:nvSpPr>
        <p:spPr>
          <a:xfrm>
            <a:off x="3600079" y="4623352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45"/>
          <p:cNvCxnSpPr>
            <a:stCxn id="699" idx="2"/>
            <a:endCxn id="698" idx="3"/>
          </p:cNvCxnSpPr>
          <p:nvPr/>
        </p:nvCxnSpPr>
        <p:spPr>
          <a:xfrm flipH="1">
            <a:off x="3057305" y="1459757"/>
            <a:ext cx="543900" cy="163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45"/>
          <p:cNvCxnSpPr>
            <a:stCxn id="698" idx="3"/>
            <a:endCxn id="700" idx="2"/>
          </p:cNvCxnSpPr>
          <p:nvPr/>
        </p:nvCxnSpPr>
        <p:spPr>
          <a:xfrm flipH="1" rot="10800000">
            <a:off x="3057272" y="1776074"/>
            <a:ext cx="544200" cy="1316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45"/>
          <p:cNvCxnSpPr>
            <a:stCxn id="698" idx="3"/>
            <a:endCxn id="701" idx="2"/>
          </p:cNvCxnSpPr>
          <p:nvPr/>
        </p:nvCxnSpPr>
        <p:spPr>
          <a:xfrm flipH="1" rot="10800000">
            <a:off x="3057272" y="2067674"/>
            <a:ext cx="554100" cy="1024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45"/>
          <p:cNvCxnSpPr>
            <a:stCxn id="698" idx="3"/>
            <a:endCxn id="702" idx="2"/>
          </p:cNvCxnSpPr>
          <p:nvPr/>
        </p:nvCxnSpPr>
        <p:spPr>
          <a:xfrm flipH="1" rot="10800000">
            <a:off x="3057272" y="2371874"/>
            <a:ext cx="554100" cy="720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1" name="Google Shape;711;p45"/>
          <p:cNvCxnSpPr>
            <a:stCxn id="698" idx="3"/>
            <a:endCxn id="703" idx="2"/>
          </p:cNvCxnSpPr>
          <p:nvPr/>
        </p:nvCxnSpPr>
        <p:spPr>
          <a:xfrm>
            <a:off x="3057272" y="3092174"/>
            <a:ext cx="554400" cy="746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2" name="Google Shape;712;p45"/>
          <p:cNvCxnSpPr>
            <a:stCxn id="698" idx="3"/>
            <a:endCxn id="704" idx="2"/>
          </p:cNvCxnSpPr>
          <p:nvPr/>
        </p:nvCxnSpPr>
        <p:spPr>
          <a:xfrm>
            <a:off x="3057272" y="3092174"/>
            <a:ext cx="542700" cy="1033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3" name="Google Shape;713;p45"/>
          <p:cNvCxnSpPr>
            <a:stCxn id="698" idx="3"/>
            <a:endCxn id="705" idx="2"/>
          </p:cNvCxnSpPr>
          <p:nvPr/>
        </p:nvCxnSpPr>
        <p:spPr>
          <a:xfrm>
            <a:off x="3057272" y="3092174"/>
            <a:ext cx="545400" cy="1332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4" name="Google Shape;714;p45"/>
          <p:cNvCxnSpPr>
            <a:stCxn id="698" idx="3"/>
            <a:endCxn id="706" idx="2"/>
          </p:cNvCxnSpPr>
          <p:nvPr/>
        </p:nvCxnSpPr>
        <p:spPr>
          <a:xfrm>
            <a:off x="3057272" y="3092174"/>
            <a:ext cx="542700" cy="163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5" name="Google Shape;715;p45"/>
          <p:cNvCxnSpPr>
            <a:stCxn id="700" idx="6"/>
            <a:endCxn id="716" idx="1"/>
          </p:cNvCxnSpPr>
          <p:nvPr/>
        </p:nvCxnSpPr>
        <p:spPr>
          <a:xfrm flipH="1" rot="10800000">
            <a:off x="3804118" y="1767806"/>
            <a:ext cx="340200" cy="8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7" name="Google Shape;717;p45"/>
          <p:cNvCxnSpPr>
            <a:stCxn id="701" idx="6"/>
            <a:endCxn id="718" idx="1"/>
          </p:cNvCxnSpPr>
          <p:nvPr/>
        </p:nvCxnSpPr>
        <p:spPr>
          <a:xfrm flipH="1" rot="10800000">
            <a:off x="3813791" y="2062369"/>
            <a:ext cx="330600" cy="5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9" name="Google Shape;719;p45"/>
          <p:cNvCxnSpPr>
            <a:stCxn id="702" idx="6"/>
            <a:endCxn id="720" idx="1"/>
          </p:cNvCxnSpPr>
          <p:nvPr/>
        </p:nvCxnSpPr>
        <p:spPr>
          <a:xfrm flipH="1" rot="10800000">
            <a:off x="3813791" y="2366676"/>
            <a:ext cx="330600" cy="5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1" name="Google Shape;721;p45"/>
          <p:cNvCxnSpPr>
            <a:stCxn id="706" idx="6"/>
            <a:endCxn id="722" idx="1"/>
          </p:cNvCxnSpPr>
          <p:nvPr/>
        </p:nvCxnSpPr>
        <p:spPr>
          <a:xfrm flipH="1" rot="10800000">
            <a:off x="3802579" y="4721302"/>
            <a:ext cx="341100" cy="3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3" name="Google Shape;723;p45"/>
          <p:cNvCxnSpPr>
            <a:stCxn id="703" idx="6"/>
            <a:endCxn id="724" idx="1"/>
          </p:cNvCxnSpPr>
          <p:nvPr/>
        </p:nvCxnSpPr>
        <p:spPr>
          <a:xfrm>
            <a:off x="3814257" y="3838521"/>
            <a:ext cx="328500" cy="2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5" name="Google Shape;725;p45"/>
          <p:cNvCxnSpPr>
            <a:stCxn id="704" idx="6"/>
            <a:endCxn id="726" idx="1"/>
          </p:cNvCxnSpPr>
          <p:nvPr/>
        </p:nvCxnSpPr>
        <p:spPr>
          <a:xfrm>
            <a:off x="3802567" y="4125403"/>
            <a:ext cx="344100" cy="6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7" name="Google Shape;727;p45"/>
          <p:cNvCxnSpPr>
            <a:stCxn id="705" idx="6"/>
            <a:endCxn id="728" idx="1"/>
          </p:cNvCxnSpPr>
          <p:nvPr/>
        </p:nvCxnSpPr>
        <p:spPr>
          <a:xfrm>
            <a:off x="3805170" y="4425003"/>
            <a:ext cx="338400" cy="1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9" name="Google Shape;729;p45"/>
          <p:cNvSpPr/>
          <p:nvPr/>
        </p:nvSpPr>
        <p:spPr>
          <a:xfrm>
            <a:off x="5189019" y="1915606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5"/>
          <p:cNvSpPr/>
          <p:nvPr/>
        </p:nvSpPr>
        <p:spPr>
          <a:xfrm>
            <a:off x="5189019" y="2590485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5"/>
          <p:cNvSpPr/>
          <p:nvPr/>
        </p:nvSpPr>
        <p:spPr>
          <a:xfrm>
            <a:off x="5189019" y="3265363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5"/>
          <p:cNvSpPr/>
          <p:nvPr/>
        </p:nvSpPr>
        <p:spPr>
          <a:xfrm>
            <a:off x="5189019" y="3940241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3" name="Google Shape;733;p45"/>
          <p:cNvCxnSpPr>
            <a:stCxn id="734" idx="3"/>
            <a:endCxn id="729" idx="2"/>
          </p:cNvCxnSpPr>
          <p:nvPr/>
        </p:nvCxnSpPr>
        <p:spPr>
          <a:xfrm>
            <a:off x="4526182" y="1462193"/>
            <a:ext cx="662700" cy="617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45"/>
          <p:cNvCxnSpPr>
            <a:stCxn id="734" idx="3"/>
            <a:endCxn id="730" idx="2"/>
          </p:cNvCxnSpPr>
          <p:nvPr/>
        </p:nvCxnSpPr>
        <p:spPr>
          <a:xfrm>
            <a:off x="4526182" y="1462193"/>
            <a:ext cx="662700" cy="129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45"/>
          <p:cNvCxnSpPr>
            <a:stCxn id="734" idx="3"/>
            <a:endCxn id="731" idx="2"/>
          </p:cNvCxnSpPr>
          <p:nvPr/>
        </p:nvCxnSpPr>
        <p:spPr>
          <a:xfrm>
            <a:off x="4526182" y="1462193"/>
            <a:ext cx="662700" cy="1967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45"/>
          <p:cNvCxnSpPr>
            <a:stCxn id="734" idx="3"/>
            <a:endCxn id="732" idx="2"/>
          </p:cNvCxnSpPr>
          <p:nvPr/>
        </p:nvCxnSpPr>
        <p:spPr>
          <a:xfrm>
            <a:off x="4526182" y="1462193"/>
            <a:ext cx="662700" cy="264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45"/>
          <p:cNvCxnSpPr>
            <a:stCxn id="716" idx="3"/>
            <a:endCxn id="729" idx="2"/>
          </p:cNvCxnSpPr>
          <p:nvPr/>
        </p:nvCxnSpPr>
        <p:spPr>
          <a:xfrm>
            <a:off x="4528405" y="1767887"/>
            <a:ext cx="660600" cy="312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45"/>
          <p:cNvCxnSpPr>
            <a:stCxn id="716" idx="3"/>
            <a:endCxn id="730" idx="2"/>
          </p:cNvCxnSpPr>
          <p:nvPr/>
        </p:nvCxnSpPr>
        <p:spPr>
          <a:xfrm>
            <a:off x="4528405" y="1767887"/>
            <a:ext cx="660600" cy="98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45"/>
          <p:cNvCxnSpPr>
            <a:stCxn id="716" idx="3"/>
            <a:endCxn id="731" idx="2"/>
          </p:cNvCxnSpPr>
          <p:nvPr/>
        </p:nvCxnSpPr>
        <p:spPr>
          <a:xfrm>
            <a:off x="4528405" y="1767887"/>
            <a:ext cx="660600" cy="166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1" name="Google Shape;741;p45"/>
          <p:cNvCxnSpPr>
            <a:stCxn id="716" idx="3"/>
            <a:endCxn id="732" idx="2"/>
          </p:cNvCxnSpPr>
          <p:nvPr/>
        </p:nvCxnSpPr>
        <p:spPr>
          <a:xfrm>
            <a:off x="4528405" y="1767887"/>
            <a:ext cx="660600" cy="233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2" name="Google Shape;742;p45"/>
          <p:cNvCxnSpPr>
            <a:stCxn id="718" idx="3"/>
            <a:endCxn id="729" idx="2"/>
          </p:cNvCxnSpPr>
          <p:nvPr/>
        </p:nvCxnSpPr>
        <p:spPr>
          <a:xfrm>
            <a:off x="4528457" y="2062258"/>
            <a:ext cx="660600" cy="17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3" name="Google Shape;743;p45"/>
          <p:cNvCxnSpPr>
            <a:stCxn id="718" idx="3"/>
            <a:endCxn id="730" idx="2"/>
          </p:cNvCxnSpPr>
          <p:nvPr/>
        </p:nvCxnSpPr>
        <p:spPr>
          <a:xfrm>
            <a:off x="4528457" y="2062258"/>
            <a:ext cx="660600" cy="69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45"/>
          <p:cNvCxnSpPr>
            <a:stCxn id="718" idx="3"/>
            <a:endCxn id="731" idx="2"/>
          </p:cNvCxnSpPr>
          <p:nvPr/>
        </p:nvCxnSpPr>
        <p:spPr>
          <a:xfrm>
            <a:off x="4528457" y="2062258"/>
            <a:ext cx="660600" cy="1367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45"/>
          <p:cNvCxnSpPr>
            <a:stCxn id="718" idx="3"/>
            <a:endCxn id="732" idx="2"/>
          </p:cNvCxnSpPr>
          <p:nvPr/>
        </p:nvCxnSpPr>
        <p:spPr>
          <a:xfrm>
            <a:off x="4528457" y="2062258"/>
            <a:ext cx="660600" cy="2042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45"/>
          <p:cNvCxnSpPr>
            <a:stCxn id="720" idx="3"/>
            <a:endCxn id="730" idx="2"/>
          </p:cNvCxnSpPr>
          <p:nvPr/>
        </p:nvCxnSpPr>
        <p:spPr>
          <a:xfrm>
            <a:off x="4528406" y="2366745"/>
            <a:ext cx="660600" cy="38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45"/>
          <p:cNvCxnSpPr>
            <a:stCxn id="720" idx="3"/>
            <a:endCxn id="731" idx="2"/>
          </p:cNvCxnSpPr>
          <p:nvPr/>
        </p:nvCxnSpPr>
        <p:spPr>
          <a:xfrm>
            <a:off x="4528406" y="2366745"/>
            <a:ext cx="660600" cy="1062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45"/>
          <p:cNvCxnSpPr>
            <a:stCxn id="720" idx="3"/>
            <a:endCxn id="732" idx="2"/>
          </p:cNvCxnSpPr>
          <p:nvPr/>
        </p:nvCxnSpPr>
        <p:spPr>
          <a:xfrm>
            <a:off x="4528406" y="2366745"/>
            <a:ext cx="660600" cy="1737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45"/>
          <p:cNvCxnSpPr>
            <a:stCxn id="724" idx="3"/>
            <a:endCxn id="730" idx="2"/>
          </p:cNvCxnSpPr>
          <p:nvPr/>
        </p:nvCxnSpPr>
        <p:spPr>
          <a:xfrm flipH="1" rot="10800000">
            <a:off x="4526909" y="2754877"/>
            <a:ext cx="662100" cy="1085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45"/>
          <p:cNvCxnSpPr>
            <a:stCxn id="724" idx="3"/>
            <a:endCxn id="731" idx="2"/>
          </p:cNvCxnSpPr>
          <p:nvPr/>
        </p:nvCxnSpPr>
        <p:spPr>
          <a:xfrm flipH="1" rot="10800000">
            <a:off x="4526909" y="3429577"/>
            <a:ext cx="662100" cy="411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45"/>
          <p:cNvCxnSpPr>
            <a:stCxn id="724" idx="3"/>
            <a:endCxn id="732" idx="2"/>
          </p:cNvCxnSpPr>
          <p:nvPr/>
        </p:nvCxnSpPr>
        <p:spPr>
          <a:xfrm>
            <a:off x="4526909" y="3840577"/>
            <a:ext cx="662100" cy="264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45"/>
          <p:cNvCxnSpPr>
            <a:stCxn id="729" idx="2"/>
            <a:endCxn id="720" idx="3"/>
          </p:cNvCxnSpPr>
          <p:nvPr/>
        </p:nvCxnSpPr>
        <p:spPr>
          <a:xfrm flipH="1">
            <a:off x="4528419" y="2079856"/>
            <a:ext cx="660600" cy="28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45"/>
          <p:cNvCxnSpPr>
            <a:stCxn id="724" idx="3"/>
            <a:endCxn id="729" idx="2"/>
          </p:cNvCxnSpPr>
          <p:nvPr/>
        </p:nvCxnSpPr>
        <p:spPr>
          <a:xfrm flipH="1" rot="10800000">
            <a:off x="4526909" y="2079877"/>
            <a:ext cx="662100" cy="1760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45"/>
          <p:cNvCxnSpPr>
            <a:stCxn id="726" idx="3"/>
            <a:endCxn id="729" idx="2"/>
          </p:cNvCxnSpPr>
          <p:nvPr/>
        </p:nvCxnSpPr>
        <p:spPr>
          <a:xfrm flipH="1" rot="10800000">
            <a:off x="4529371" y="2079982"/>
            <a:ext cx="659700" cy="2051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45"/>
          <p:cNvCxnSpPr>
            <a:stCxn id="726" idx="3"/>
            <a:endCxn id="730" idx="2"/>
          </p:cNvCxnSpPr>
          <p:nvPr/>
        </p:nvCxnSpPr>
        <p:spPr>
          <a:xfrm flipH="1" rot="10800000">
            <a:off x="4529371" y="2754682"/>
            <a:ext cx="659700" cy="137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45"/>
          <p:cNvCxnSpPr>
            <a:stCxn id="726" idx="3"/>
            <a:endCxn id="731" idx="2"/>
          </p:cNvCxnSpPr>
          <p:nvPr/>
        </p:nvCxnSpPr>
        <p:spPr>
          <a:xfrm flipH="1" rot="10800000">
            <a:off x="4529371" y="3429682"/>
            <a:ext cx="659700" cy="70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7" name="Google Shape;757;p45"/>
          <p:cNvCxnSpPr>
            <a:stCxn id="726" idx="3"/>
            <a:endCxn id="732" idx="2"/>
          </p:cNvCxnSpPr>
          <p:nvPr/>
        </p:nvCxnSpPr>
        <p:spPr>
          <a:xfrm flipH="1" rot="10800000">
            <a:off x="4529371" y="4104382"/>
            <a:ext cx="659700" cy="27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p45"/>
          <p:cNvCxnSpPr>
            <a:stCxn id="728" idx="3"/>
            <a:endCxn id="729" idx="2"/>
          </p:cNvCxnSpPr>
          <p:nvPr/>
        </p:nvCxnSpPr>
        <p:spPr>
          <a:xfrm flipH="1" rot="10800000">
            <a:off x="4526171" y="2079746"/>
            <a:ext cx="662700" cy="2346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9" name="Google Shape;759;p45"/>
          <p:cNvCxnSpPr>
            <a:stCxn id="728" idx="3"/>
            <a:endCxn id="730" idx="2"/>
          </p:cNvCxnSpPr>
          <p:nvPr/>
        </p:nvCxnSpPr>
        <p:spPr>
          <a:xfrm flipH="1" rot="10800000">
            <a:off x="4526171" y="2754746"/>
            <a:ext cx="662700" cy="1671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0" name="Google Shape;760;p45"/>
          <p:cNvCxnSpPr>
            <a:stCxn id="728" idx="3"/>
            <a:endCxn id="731" idx="2"/>
          </p:cNvCxnSpPr>
          <p:nvPr/>
        </p:nvCxnSpPr>
        <p:spPr>
          <a:xfrm flipH="1" rot="10800000">
            <a:off x="4526171" y="3429746"/>
            <a:ext cx="662700" cy="996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1" name="Google Shape;761;p45"/>
          <p:cNvCxnSpPr>
            <a:stCxn id="728" idx="3"/>
            <a:endCxn id="732" idx="2"/>
          </p:cNvCxnSpPr>
          <p:nvPr/>
        </p:nvCxnSpPr>
        <p:spPr>
          <a:xfrm flipH="1" rot="10800000">
            <a:off x="4526171" y="4104446"/>
            <a:ext cx="662700" cy="321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2" name="Google Shape;762;p45"/>
          <p:cNvCxnSpPr>
            <a:stCxn id="722" idx="3"/>
            <a:endCxn id="729" idx="2"/>
          </p:cNvCxnSpPr>
          <p:nvPr/>
        </p:nvCxnSpPr>
        <p:spPr>
          <a:xfrm flipH="1" rot="10800000">
            <a:off x="4526251" y="2079788"/>
            <a:ext cx="662700" cy="2641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3" name="Google Shape;763;p45"/>
          <p:cNvCxnSpPr>
            <a:stCxn id="722" idx="3"/>
            <a:endCxn id="730" idx="2"/>
          </p:cNvCxnSpPr>
          <p:nvPr/>
        </p:nvCxnSpPr>
        <p:spPr>
          <a:xfrm flipH="1" rot="10800000">
            <a:off x="4526251" y="2754788"/>
            <a:ext cx="662700" cy="1966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4" name="Google Shape;764;p45"/>
          <p:cNvCxnSpPr>
            <a:stCxn id="722" idx="3"/>
            <a:endCxn id="731" idx="2"/>
          </p:cNvCxnSpPr>
          <p:nvPr/>
        </p:nvCxnSpPr>
        <p:spPr>
          <a:xfrm flipH="1" rot="10800000">
            <a:off x="4526251" y="3429488"/>
            <a:ext cx="662700" cy="129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5" name="Google Shape;765;p45"/>
          <p:cNvCxnSpPr>
            <a:stCxn id="722" idx="3"/>
            <a:endCxn id="732" idx="2"/>
          </p:cNvCxnSpPr>
          <p:nvPr/>
        </p:nvCxnSpPr>
        <p:spPr>
          <a:xfrm flipH="1" rot="10800000">
            <a:off x="4526251" y="4104488"/>
            <a:ext cx="662700" cy="61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6" name="Google Shape;766;p45"/>
          <p:cNvCxnSpPr>
            <a:stCxn id="729" idx="6"/>
          </p:cNvCxnSpPr>
          <p:nvPr/>
        </p:nvCxnSpPr>
        <p:spPr>
          <a:xfrm>
            <a:off x="5517519" y="2079856"/>
            <a:ext cx="3840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7" name="Google Shape;767;p45"/>
          <p:cNvCxnSpPr>
            <a:stCxn id="730" idx="6"/>
            <a:endCxn id="768" idx="1"/>
          </p:cNvCxnSpPr>
          <p:nvPr/>
        </p:nvCxnSpPr>
        <p:spPr>
          <a:xfrm flipH="1" rot="10800000">
            <a:off x="5517519" y="2749635"/>
            <a:ext cx="382500" cy="5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69" name="Google Shape;76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2341" y="3784066"/>
            <a:ext cx="895410" cy="664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0" name="Google Shape;770;p45"/>
          <p:cNvCxnSpPr>
            <a:stCxn id="732" idx="6"/>
            <a:endCxn id="769" idx="1"/>
          </p:cNvCxnSpPr>
          <p:nvPr/>
        </p:nvCxnSpPr>
        <p:spPr>
          <a:xfrm>
            <a:off x="5517519" y="4104491"/>
            <a:ext cx="384900" cy="12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1" name="Google Shape;771;p45"/>
          <p:cNvCxnSpPr>
            <a:stCxn id="731" idx="6"/>
          </p:cNvCxnSpPr>
          <p:nvPr/>
        </p:nvCxnSpPr>
        <p:spPr>
          <a:xfrm>
            <a:off x="5517519" y="3429613"/>
            <a:ext cx="3840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34" name="Google Shape;734;p45"/>
          <p:cNvPicPr preferRelativeResize="0"/>
          <p:nvPr/>
        </p:nvPicPr>
        <p:blipFill rotWithShape="1">
          <a:blip r:embed="rId6">
            <a:alphaModFix/>
          </a:blip>
          <a:srcRect b="168" l="0" r="0" t="179"/>
          <a:stretch/>
        </p:blipFill>
        <p:spPr>
          <a:xfrm>
            <a:off x="4144442" y="1320375"/>
            <a:ext cx="381740" cy="28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5"/>
          <p:cNvPicPr preferRelativeResize="0"/>
          <p:nvPr/>
        </p:nvPicPr>
        <p:blipFill rotWithShape="1">
          <a:blip r:embed="rId7">
            <a:alphaModFix/>
          </a:blip>
          <a:srcRect b="167" l="0" r="0" t="169"/>
          <a:stretch/>
        </p:blipFill>
        <p:spPr>
          <a:xfrm>
            <a:off x="4144389" y="1625210"/>
            <a:ext cx="384016" cy="28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5"/>
          <p:cNvPicPr preferRelativeResize="0"/>
          <p:nvPr/>
        </p:nvPicPr>
        <p:blipFill rotWithShape="1">
          <a:blip r:embed="rId8">
            <a:alphaModFix/>
          </a:blip>
          <a:srcRect b="177" l="0" r="0" t="169"/>
          <a:stretch/>
        </p:blipFill>
        <p:spPr>
          <a:xfrm>
            <a:off x="4144441" y="1919589"/>
            <a:ext cx="384016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5"/>
          <p:cNvPicPr preferRelativeResize="0"/>
          <p:nvPr/>
        </p:nvPicPr>
        <p:blipFill rotWithShape="1">
          <a:blip r:embed="rId9">
            <a:alphaModFix/>
          </a:blip>
          <a:srcRect b="168" l="0" r="0" t="179"/>
          <a:stretch/>
        </p:blipFill>
        <p:spPr>
          <a:xfrm>
            <a:off x="4144390" y="2224082"/>
            <a:ext cx="384016" cy="2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3564" y="4578619"/>
            <a:ext cx="382687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5"/>
          <p:cNvPicPr preferRelativeResize="0"/>
          <p:nvPr/>
        </p:nvPicPr>
        <p:blipFill rotWithShape="1">
          <a:blip r:embed="rId11">
            <a:alphaModFix/>
          </a:blip>
          <a:srcRect b="167" l="0" r="0" t="169"/>
          <a:stretch/>
        </p:blipFill>
        <p:spPr>
          <a:xfrm>
            <a:off x="4142907" y="3697909"/>
            <a:ext cx="384002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46682" y="3988712"/>
            <a:ext cx="382689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3482" y="4283677"/>
            <a:ext cx="382689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00765" y="3116575"/>
            <a:ext cx="898557" cy="649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" name="Google Shape;773;p45"/>
          <p:cNvCxnSpPr>
            <a:stCxn id="699" idx="6"/>
            <a:endCxn id="734" idx="1"/>
          </p:cNvCxnSpPr>
          <p:nvPr/>
        </p:nvCxnSpPr>
        <p:spPr>
          <a:xfrm>
            <a:off x="3803705" y="1459757"/>
            <a:ext cx="340800" cy="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4" name="Google Shape;774;p45"/>
          <p:cNvSpPr/>
          <p:nvPr/>
        </p:nvSpPr>
        <p:spPr>
          <a:xfrm>
            <a:off x="3601274" y="2547901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5"/>
          <p:cNvSpPr/>
          <p:nvPr/>
        </p:nvSpPr>
        <p:spPr>
          <a:xfrm>
            <a:off x="3609809" y="2841125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5"/>
          <p:cNvSpPr/>
          <p:nvPr/>
        </p:nvSpPr>
        <p:spPr>
          <a:xfrm>
            <a:off x="3611360" y="315591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5"/>
          <p:cNvSpPr/>
          <p:nvPr/>
        </p:nvSpPr>
        <p:spPr>
          <a:xfrm>
            <a:off x="3611360" y="3459920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p45"/>
          <p:cNvCxnSpPr>
            <a:stCxn id="774" idx="6"/>
            <a:endCxn id="779" idx="1"/>
          </p:cNvCxnSpPr>
          <p:nvPr/>
        </p:nvCxnSpPr>
        <p:spPr>
          <a:xfrm>
            <a:off x="3803774" y="2649151"/>
            <a:ext cx="339000" cy="4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79" name="Google Shape;779;p45"/>
          <p:cNvPicPr preferRelativeResize="0"/>
          <p:nvPr/>
        </p:nvPicPr>
        <p:blipFill rotWithShape="1">
          <a:blip r:embed="rId15">
            <a:alphaModFix/>
          </a:blip>
          <a:srcRect b="3460" l="0" r="0" t="3462"/>
          <a:stretch/>
        </p:blipFill>
        <p:spPr>
          <a:xfrm>
            <a:off x="4142872" y="2520579"/>
            <a:ext cx="384020" cy="26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5"/>
          <p:cNvPicPr preferRelativeResize="0"/>
          <p:nvPr/>
        </p:nvPicPr>
        <p:blipFill rotWithShape="1">
          <a:blip r:embed="rId16">
            <a:alphaModFix/>
          </a:blip>
          <a:srcRect b="0" l="298" r="288" t="0"/>
          <a:stretch/>
        </p:blipFill>
        <p:spPr>
          <a:xfrm>
            <a:off x="4142829" y="2798233"/>
            <a:ext cx="384001" cy="2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5"/>
          <p:cNvPicPr preferRelativeResize="0"/>
          <p:nvPr/>
        </p:nvPicPr>
        <p:blipFill rotWithShape="1">
          <a:blip r:embed="rId17">
            <a:alphaModFix/>
          </a:blip>
          <a:srcRect b="0" l="287" r="296" t="0"/>
          <a:stretch/>
        </p:blipFill>
        <p:spPr>
          <a:xfrm>
            <a:off x="4142890" y="3101029"/>
            <a:ext cx="384001" cy="28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5"/>
          <p:cNvPicPr preferRelativeResize="0"/>
          <p:nvPr/>
        </p:nvPicPr>
        <p:blipFill rotWithShape="1">
          <a:blip r:embed="rId18">
            <a:alphaModFix/>
          </a:blip>
          <a:srcRect b="0" l="287" r="296" t="0"/>
          <a:stretch/>
        </p:blipFill>
        <p:spPr>
          <a:xfrm>
            <a:off x="4142888" y="3403803"/>
            <a:ext cx="384001" cy="288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45"/>
          <p:cNvCxnSpPr>
            <a:stCxn id="775" idx="6"/>
            <a:endCxn id="780" idx="1"/>
          </p:cNvCxnSpPr>
          <p:nvPr/>
        </p:nvCxnSpPr>
        <p:spPr>
          <a:xfrm>
            <a:off x="3812309" y="2942375"/>
            <a:ext cx="3306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4" name="Google Shape;784;p45"/>
          <p:cNvCxnSpPr>
            <a:stCxn id="776" idx="6"/>
            <a:endCxn id="781" idx="1"/>
          </p:cNvCxnSpPr>
          <p:nvPr/>
        </p:nvCxnSpPr>
        <p:spPr>
          <a:xfrm flipH="1" rot="10800000">
            <a:off x="3813860" y="3245163"/>
            <a:ext cx="329100" cy="12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5" name="Google Shape;785;p45"/>
          <p:cNvCxnSpPr>
            <a:stCxn id="777" idx="6"/>
            <a:endCxn id="782" idx="1"/>
          </p:cNvCxnSpPr>
          <p:nvPr/>
        </p:nvCxnSpPr>
        <p:spPr>
          <a:xfrm flipH="1" rot="10800000">
            <a:off x="3813860" y="3547670"/>
            <a:ext cx="329100" cy="13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6" name="Google Shape;786;p45"/>
          <p:cNvCxnSpPr>
            <a:stCxn id="698" idx="3"/>
            <a:endCxn id="774" idx="2"/>
          </p:cNvCxnSpPr>
          <p:nvPr/>
        </p:nvCxnSpPr>
        <p:spPr>
          <a:xfrm flipH="1" rot="10800000">
            <a:off x="3057272" y="2649074"/>
            <a:ext cx="543900" cy="443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45"/>
          <p:cNvCxnSpPr>
            <a:stCxn id="698" idx="3"/>
            <a:endCxn id="775" idx="2"/>
          </p:cNvCxnSpPr>
          <p:nvPr/>
        </p:nvCxnSpPr>
        <p:spPr>
          <a:xfrm flipH="1" rot="10800000">
            <a:off x="3057272" y="2942474"/>
            <a:ext cx="552600" cy="149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p45"/>
          <p:cNvCxnSpPr>
            <a:stCxn id="698" idx="3"/>
            <a:endCxn id="776" idx="2"/>
          </p:cNvCxnSpPr>
          <p:nvPr/>
        </p:nvCxnSpPr>
        <p:spPr>
          <a:xfrm>
            <a:off x="3057272" y="3092174"/>
            <a:ext cx="554100" cy="165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9" name="Google Shape;789;p45"/>
          <p:cNvCxnSpPr>
            <a:stCxn id="698" idx="3"/>
            <a:endCxn id="777" idx="2"/>
          </p:cNvCxnSpPr>
          <p:nvPr/>
        </p:nvCxnSpPr>
        <p:spPr>
          <a:xfrm>
            <a:off x="3057272" y="3092174"/>
            <a:ext cx="554100" cy="46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0" name="Google Shape;790;p45"/>
          <p:cNvCxnSpPr>
            <a:stCxn id="729" idx="2"/>
            <a:endCxn id="779" idx="3"/>
          </p:cNvCxnSpPr>
          <p:nvPr/>
        </p:nvCxnSpPr>
        <p:spPr>
          <a:xfrm flipH="1">
            <a:off x="4526919" y="2079856"/>
            <a:ext cx="662100" cy="573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1" name="Google Shape;791;p45"/>
          <p:cNvCxnSpPr>
            <a:stCxn id="729" idx="2"/>
            <a:endCxn id="780" idx="3"/>
          </p:cNvCxnSpPr>
          <p:nvPr/>
        </p:nvCxnSpPr>
        <p:spPr>
          <a:xfrm flipH="1">
            <a:off x="4526919" y="2079856"/>
            <a:ext cx="662100" cy="862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2" name="Google Shape;792;p45"/>
          <p:cNvCxnSpPr>
            <a:stCxn id="729" idx="2"/>
            <a:endCxn id="781" idx="3"/>
          </p:cNvCxnSpPr>
          <p:nvPr/>
        </p:nvCxnSpPr>
        <p:spPr>
          <a:xfrm flipH="1">
            <a:off x="4526919" y="2079856"/>
            <a:ext cx="662100" cy="1165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3" name="Google Shape;793;p45"/>
          <p:cNvCxnSpPr>
            <a:stCxn id="729" idx="2"/>
            <a:endCxn id="782" idx="3"/>
          </p:cNvCxnSpPr>
          <p:nvPr/>
        </p:nvCxnSpPr>
        <p:spPr>
          <a:xfrm flipH="1">
            <a:off x="4526919" y="2079856"/>
            <a:ext cx="662100" cy="146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4" name="Google Shape;794;p45"/>
          <p:cNvCxnSpPr>
            <a:stCxn id="730" idx="2"/>
            <a:endCxn id="779" idx="3"/>
          </p:cNvCxnSpPr>
          <p:nvPr/>
        </p:nvCxnSpPr>
        <p:spPr>
          <a:xfrm rot="10800000">
            <a:off x="4526919" y="2653935"/>
            <a:ext cx="662100" cy="10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5" name="Google Shape;795;p45"/>
          <p:cNvCxnSpPr>
            <a:stCxn id="731" idx="2"/>
            <a:endCxn id="779" idx="3"/>
          </p:cNvCxnSpPr>
          <p:nvPr/>
        </p:nvCxnSpPr>
        <p:spPr>
          <a:xfrm rot="10800000">
            <a:off x="4526919" y="2653813"/>
            <a:ext cx="6621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6" name="Google Shape;796;p45"/>
          <p:cNvCxnSpPr>
            <a:stCxn id="731" idx="2"/>
            <a:endCxn id="779" idx="3"/>
          </p:cNvCxnSpPr>
          <p:nvPr/>
        </p:nvCxnSpPr>
        <p:spPr>
          <a:xfrm rot="10800000">
            <a:off x="4526919" y="2653813"/>
            <a:ext cx="6621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7" name="Google Shape;797;p45"/>
          <p:cNvCxnSpPr>
            <a:stCxn id="731" idx="2"/>
            <a:endCxn id="779" idx="3"/>
          </p:cNvCxnSpPr>
          <p:nvPr/>
        </p:nvCxnSpPr>
        <p:spPr>
          <a:xfrm rot="10800000">
            <a:off x="4526919" y="2653813"/>
            <a:ext cx="6621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45"/>
          <p:cNvCxnSpPr>
            <a:stCxn id="732" idx="2"/>
            <a:endCxn id="779" idx="3"/>
          </p:cNvCxnSpPr>
          <p:nvPr/>
        </p:nvCxnSpPr>
        <p:spPr>
          <a:xfrm rot="10800000">
            <a:off x="4526919" y="2653691"/>
            <a:ext cx="662100" cy="145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45"/>
          <p:cNvCxnSpPr>
            <a:stCxn id="729" idx="2"/>
            <a:endCxn id="781" idx="3"/>
          </p:cNvCxnSpPr>
          <p:nvPr/>
        </p:nvCxnSpPr>
        <p:spPr>
          <a:xfrm flipH="1">
            <a:off x="4526919" y="2079856"/>
            <a:ext cx="662100" cy="1165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45"/>
          <p:cNvCxnSpPr>
            <a:stCxn id="730" idx="2"/>
            <a:endCxn id="781" idx="3"/>
          </p:cNvCxnSpPr>
          <p:nvPr/>
        </p:nvCxnSpPr>
        <p:spPr>
          <a:xfrm flipH="1">
            <a:off x="4526919" y="2754735"/>
            <a:ext cx="662100" cy="490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1" name="Google Shape;801;p45"/>
          <p:cNvCxnSpPr>
            <a:stCxn id="731" idx="2"/>
            <a:endCxn id="781" idx="3"/>
          </p:cNvCxnSpPr>
          <p:nvPr/>
        </p:nvCxnSpPr>
        <p:spPr>
          <a:xfrm rot="10800000">
            <a:off x="4526919" y="3245113"/>
            <a:ext cx="662100" cy="18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45"/>
          <p:cNvCxnSpPr>
            <a:stCxn id="732" idx="2"/>
            <a:endCxn id="781" idx="3"/>
          </p:cNvCxnSpPr>
          <p:nvPr/>
        </p:nvCxnSpPr>
        <p:spPr>
          <a:xfrm rot="10800000">
            <a:off x="4526919" y="3244991"/>
            <a:ext cx="662100" cy="859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3" name="Google Shape;803;p45"/>
          <p:cNvCxnSpPr>
            <a:stCxn id="729" idx="2"/>
            <a:endCxn id="782" idx="3"/>
          </p:cNvCxnSpPr>
          <p:nvPr/>
        </p:nvCxnSpPr>
        <p:spPr>
          <a:xfrm flipH="1">
            <a:off x="4526919" y="2079856"/>
            <a:ext cx="662100" cy="146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4" name="Google Shape;804;p45"/>
          <p:cNvCxnSpPr>
            <a:stCxn id="730" idx="2"/>
            <a:endCxn id="782" idx="3"/>
          </p:cNvCxnSpPr>
          <p:nvPr/>
        </p:nvCxnSpPr>
        <p:spPr>
          <a:xfrm flipH="1">
            <a:off x="4526919" y="2754735"/>
            <a:ext cx="662100" cy="793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5" name="Google Shape;805;p45"/>
          <p:cNvCxnSpPr>
            <a:stCxn id="731" idx="2"/>
            <a:endCxn id="782" idx="3"/>
          </p:cNvCxnSpPr>
          <p:nvPr/>
        </p:nvCxnSpPr>
        <p:spPr>
          <a:xfrm flipH="1">
            <a:off x="4526919" y="3429613"/>
            <a:ext cx="662100" cy="118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6" name="Google Shape;806;p45"/>
          <p:cNvCxnSpPr>
            <a:stCxn id="732" idx="2"/>
            <a:endCxn id="782" idx="3"/>
          </p:cNvCxnSpPr>
          <p:nvPr/>
        </p:nvCxnSpPr>
        <p:spPr>
          <a:xfrm rot="10800000">
            <a:off x="4526919" y="3547691"/>
            <a:ext cx="662100" cy="55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7" name="Google Shape;807;p45"/>
          <p:cNvCxnSpPr>
            <a:stCxn id="729" idx="2"/>
            <a:endCxn id="780" idx="3"/>
          </p:cNvCxnSpPr>
          <p:nvPr/>
        </p:nvCxnSpPr>
        <p:spPr>
          <a:xfrm flipH="1">
            <a:off x="4526919" y="2079856"/>
            <a:ext cx="662100" cy="862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8" name="Google Shape;808;p45"/>
          <p:cNvCxnSpPr>
            <a:stCxn id="730" idx="2"/>
            <a:endCxn id="780" idx="3"/>
          </p:cNvCxnSpPr>
          <p:nvPr/>
        </p:nvCxnSpPr>
        <p:spPr>
          <a:xfrm flipH="1">
            <a:off x="4526919" y="2754735"/>
            <a:ext cx="662100" cy="187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p45"/>
          <p:cNvCxnSpPr>
            <a:stCxn id="731" idx="2"/>
            <a:endCxn id="780" idx="3"/>
          </p:cNvCxnSpPr>
          <p:nvPr/>
        </p:nvCxnSpPr>
        <p:spPr>
          <a:xfrm rot="10800000">
            <a:off x="4526919" y="2942113"/>
            <a:ext cx="662100" cy="487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0" name="Google Shape;810;p45"/>
          <p:cNvCxnSpPr>
            <a:stCxn id="732" idx="2"/>
            <a:endCxn id="780" idx="3"/>
          </p:cNvCxnSpPr>
          <p:nvPr/>
        </p:nvCxnSpPr>
        <p:spPr>
          <a:xfrm rot="10800000">
            <a:off x="4526919" y="2942291"/>
            <a:ext cx="662100" cy="1162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68" name="Google Shape;768;p45"/>
          <p:cNvPicPr preferRelativeResize="0"/>
          <p:nvPr/>
        </p:nvPicPr>
        <p:blipFill rotWithShape="1">
          <a:blip r:embed="rId19">
            <a:alphaModFix/>
          </a:blip>
          <a:srcRect b="0" l="524" r="514" t="0"/>
          <a:stretch/>
        </p:blipFill>
        <p:spPr>
          <a:xfrm>
            <a:off x="5900065" y="2412764"/>
            <a:ext cx="898560" cy="673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0">
            <a:alphaModFix/>
          </a:blip>
          <a:srcRect b="1275" l="0" r="0" t="1286"/>
          <a:stretch/>
        </p:blipFill>
        <p:spPr>
          <a:xfrm>
            <a:off x="5904650" y="1733078"/>
            <a:ext cx="898550" cy="64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6"/>
          <p:cNvSpPr/>
          <p:nvPr/>
        </p:nvSpPr>
        <p:spPr>
          <a:xfrm flipH="1">
            <a:off x="562741" y="1009622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7" name="Google Shape;817;p46"/>
          <p:cNvGrpSpPr/>
          <p:nvPr/>
        </p:nvGrpSpPr>
        <p:grpSpPr>
          <a:xfrm flipH="1">
            <a:off x="1063069" y="1226175"/>
            <a:ext cx="7643987" cy="3732000"/>
            <a:chOff x="593049" y="1145600"/>
            <a:chExt cx="7516951" cy="3732000"/>
          </a:xfrm>
        </p:grpSpPr>
        <p:sp>
          <p:nvSpPr>
            <p:cNvPr id="818" name="Google Shape;818;p46"/>
            <p:cNvSpPr/>
            <p:nvPr/>
          </p:nvSpPr>
          <p:spPr>
            <a:xfrm>
              <a:off x="593200" y="1145600"/>
              <a:ext cx="7516800" cy="373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Наташа\корел\сувалкина\презентация НЕЙРОНКИ\ДОД\20.png" id="819" name="Google Shape;819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3049" y="1155725"/>
              <a:ext cx="7516801" cy="3711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0" name="Google Shape;820;p46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Финальный классификатор</a:t>
            </a:r>
            <a:endParaRPr b="0" i="0" sz="36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1" name="Google Shape;821;p46"/>
          <p:cNvSpPr/>
          <p:nvPr/>
        </p:nvSpPr>
        <p:spPr>
          <a:xfrm>
            <a:off x="7182571" y="2516913"/>
            <a:ext cx="459300" cy="4605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2" name="Google Shape;822;p46"/>
          <p:cNvCxnSpPr>
            <a:endCxn id="821" idx="2"/>
          </p:cNvCxnSpPr>
          <p:nvPr/>
        </p:nvCxnSpPr>
        <p:spPr>
          <a:xfrm>
            <a:off x="6782371" y="2058063"/>
            <a:ext cx="400200" cy="689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46"/>
          <p:cNvCxnSpPr>
            <a:endCxn id="821" idx="2"/>
          </p:cNvCxnSpPr>
          <p:nvPr/>
        </p:nvCxnSpPr>
        <p:spPr>
          <a:xfrm flipH="1" rot="10800000">
            <a:off x="6782371" y="2747163"/>
            <a:ext cx="400200" cy="783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4" name="Google Shape;824;p46"/>
          <p:cNvCxnSpPr>
            <a:endCxn id="821" idx="2"/>
          </p:cNvCxnSpPr>
          <p:nvPr/>
        </p:nvCxnSpPr>
        <p:spPr>
          <a:xfrm flipH="1" rot="10800000">
            <a:off x="6782371" y="2747163"/>
            <a:ext cx="400200" cy="846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46"/>
          <p:cNvCxnSpPr>
            <a:endCxn id="821" idx="2"/>
          </p:cNvCxnSpPr>
          <p:nvPr/>
        </p:nvCxnSpPr>
        <p:spPr>
          <a:xfrm flipH="1" rot="10800000">
            <a:off x="6782371" y="2747163"/>
            <a:ext cx="400200" cy="1613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6" name="Google Shape;826;p46"/>
          <p:cNvCxnSpPr>
            <a:stCxn id="821" idx="6"/>
            <a:endCxn id="827" idx="1"/>
          </p:cNvCxnSpPr>
          <p:nvPr/>
        </p:nvCxnSpPr>
        <p:spPr>
          <a:xfrm flipH="1" rot="10800000">
            <a:off x="7641871" y="2739963"/>
            <a:ext cx="239400" cy="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7" name="Google Shape;827;p46"/>
          <p:cNvSpPr txBox="1"/>
          <p:nvPr/>
        </p:nvSpPr>
        <p:spPr>
          <a:xfrm>
            <a:off x="7881176" y="2532350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0.04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p46"/>
          <p:cNvSpPr/>
          <p:nvPr/>
        </p:nvSpPr>
        <p:spPr>
          <a:xfrm>
            <a:off x="7182571" y="3206913"/>
            <a:ext cx="459300" cy="460500"/>
          </a:xfrm>
          <a:prstGeom prst="ellipse">
            <a:avLst/>
          </a:prstGeom>
          <a:solidFill>
            <a:srgbClr val="EEEEEE"/>
          </a:solidFill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6"/>
          <p:cNvSpPr txBox="1"/>
          <p:nvPr/>
        </p:nvSpPr>
        <p:spPr>
          <a:xfrm>
            <a:off x="7881176" y="3222350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0.96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0" name="Google Shape;830;p46"/>
          <p:cNvCxnSpPr>
            <a:endCxn id="828" idx="2"/>
          </p:cNvCxnSpPr>
          <p:nvPr/>
        </p:nvCxnSpPr>
        <p:spPr>
          <a:xfrm>
            <a:off x="6782371" y="2058063"/>
            <a:ext cx="400200" cy="1379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46"/>
          <p:cNvCxnSpPr>
            <a:endCxn id="828" idx="2"/>
          </p:cNvCxnSpPr>
          <p:nvPr/>
        </p:nvCxnSpPr>
        <p:spPr>
          <a:xfrm>
            <a:off x="6782371" y="2825463"/>
            <a:ext cx="400200" cy="61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46"/>
          <p:cNvCxnSpPr>
            <a:endCxn id="828" idx="2"/>
          </p:cNvCxnSpPr>
          <p:nvPr/>
        </p:nvCxnSpPr>
        <p:spPr>
          <a:xfrm flipH="1" rot="10800000">
            <a:off x="6782371" y="3437163"/>
            <a:ext cx="400200" cy="156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3" name="Google Shape;833;p46"/>
          <p:cNvCxnSpPr>
            <a:stCxn id="828" idx="6"/>
            <a:endCxn id="829" idx="1"/>
          </p:cNvCxnSpPr>
          <p:nvPr/>
        </p:nvCxnSpPr>
        <p:spPr>
          <a:xfrm flipH="1" rot="10800000">
            <a:off x="7641871" y="3429963"/>
            <a:ext cx="239400" cy="7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4" name="Google Shape;834;p46"/>
          <p:cNvCxnSpPr>
            <a:endCxn id="828" idx="2"/>
          </p:cNvCxnSpPr>
          <p:nvPr/>
        </p:nvCxnSpPr>
        <p:spPr>
          <a:xfrm flipH="1" rot="10800000">
            <a:off x="6782371" y="3437163"/>
            <a:ext cx="400200" cy="923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5" name="Google Shape;835;p46"/>
          <p:cNvPicPr preferRelativeResize="0"/>
          <p:nvPr/>
        </p:nvPicPr>
        <p:blipFill rotWithShape="1">
          <a:blip r:embed="rId4">
            <a:alphaModFix/>
          </a:blip>
          <a:srcRect b="177" l="0" r="0" t="169"/>
          <a:stretch/>
        </p:blipFill>
        <p:spPr>
          <a:xfrm>
            <a:off x="1062950" y="2351256"/>
            <a:ext cx="1994322" cy="148183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6"/>
          <p:cNvSpPr/>
          <p:nvPr/>
        </p:nvSpPr>
        <p:spPr>
          <a:xfrm>
            <a:off x="3601205" y="1358507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6"/>
          <p:cNvSpPr/>
          <p:nvPr/>
        </p:nvSpPr>
        <p:spPr>
          <a:xfrm>
            <a:off x="3601618" y="1674956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6"/>
          <p:cNvSpPr/>
          <p:nvPr/>
        </p:nvSpPr>
        <p:spPr>
          <a:xfrm>
            <a:off x="3611291" y="1966519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6"/>
          <p:cNvSpPr/>
          <p:nvPr/>
        </p:nvSpPr>
        <p:spPr>
          <a:xfrm>
            <a:off x="3611291" y="2270526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46"/>
          <p:cNvSpPr/>
          <p:nvPr/>
        </p:nvSpPr>
        <p:spPr>
          <a:xfrm>
            <a:off x="3611757" y="3737271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6"/>
          <p:cNvSpPr/>
          <p:nvPr/>
        </p:nvSpPr>
        <p:spPr>
          <a:xfrm>
            <a:off x="3600067" y="402415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6"/>
          <p:cNvSpPr/>
          <p:nvPr/>
        </p:nvSpPr>
        <p:spPr>
          <a:xfrm>
            <a:off x="3602670" y="432375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6"/>
          <p:cNvSpPr/>
          <p:nvPr/>
        </p:nvSpPr>
        <p:spPr>
          <a:xfrm>
            <a:off x="3600079" y="4623352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4" name="Google Shape;844;p46"/>
          <p:cNvCxnSpPr>
            <a:stCxn id="836" idx="2"/>
            <a:endCxn id="835" idx="3"/>
          </p:cNvCxnSpPr>
          <p:nvPr/>
        </p:nvCxnSpPr>
        <p:spPr>
          <a:xfrm flipH="1">
            <a:off x="3057305" y="1459757"/>
            <a:ext cx="543900" cy="163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5" name="Google Shape;845;p46"/>
          <p:cNvCxnSpPr>
            <a:stCxn id="835" idx="3"/>
            <a:endCxn id="837" idx="2"/>
          </p:cNvCxnSpPr>
          <p:nvPr/>
        </p:nvCxnSpPr>
        <p:spPr>
          <a:xfrm flipH="1" rot="10800000">
            <a:off x="3057272" y="1776074"/>
            <a:ext cx="544200" cy="1316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6" name="Google Shape;846;p46"/>
          <p:cNvCxnSpPr>
            <a:stCxn id="835" idx="3"/>
            <a:endCxn id="838" idx="2"/>
          </p:cNvCxnSpPr>
          <p:nvPr/>
        </p:nvCxnSpPr>
        <p:spPr>
          <a:xfrm flipH="1" rot="10800000">
            <a:off x="3057272" y="2067674"/>
            <a:ext cx="554100" cy="1024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46"/>
          <p:cNvCxnSpPr>
            <a:stCxn id="835" idx="3"/>
            <a:endCxn id="839" idx="2"/>
          </p:cNvCxnSpPr>
          <p:nvPr/>
        </p:nvCxnSpPr>
        <p:spPr>
          <a:xfrm flipH="1" rot="10800000">
            <a:off x="3057272" y="2371874"/>
            <a:ext cx="554100" cy="720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8" name="Google Shape;848;p46"/>
          <p:cNvCxnSpPr>
            <a:stCxn id="835" idx="3"/>
            <a:endCxn id="840" idx="2"/>
          </p:cNvCxnSpPr>
          <p:nvPr/>
        </p:nvCxnSpPr>
        <p:spPr>
          <a:xfrm>
            <a:off x="3057272" y="3092174"/>
            <a:ext cx="554400" cy="746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9" name="Google Shape;849;p46"/>
          <p:cNvCxnSpPr>
            <a:stCxn id="835" idx="3"/>
            <a:endCxn id="841" idx="2"/>
          </p:cNvCxnSpPr>
          <p:nvPr/>
        </p:nvCxnSpPr>
        <p:spPr>
          <a:xfrm>
            <a:off x="3057272" y="3092174"/>
            <a:ext cx="542700" cy="10332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0" name="Google Shape;850;p46"/>
          <p:cNvCxnSpPr>
            <a:stCxn id="835" idx="3"/>
            <a:endCxn id="842" idx="2"/>
          </p:cNvCxnSpPr>
          <p:nvPr/>
        </p:nvCxnSpPr>
        <p:spPr>
          <a:xfrm>
            <a:off x="3057272" y="3092174"/>
            <a:ext cx="545400" cy="1332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46"/>
          <p:cNvCxnSpPr>
            <a:stCxn id="835" idx="3"/>
            <a:endCxn id="843" idx="2"/>
          </p:cNvCxnSpPr>
          <p:nvPr/>
        </p:nvCxnSpPr>
        <p:spPr>
          <a:xfrm>
            <a:off x="3057272" y="3092174"/>
            <a:ext cx="542700" cy="1632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2" name="Google Shape;852;p46"/>
          <p:cNvCxnSpPr>
            <a:stCxn id="837" idx="6"/>
            <a:endCxn id="853" idx="1"/>
          </p:cNvCxnSpPr>
          <p:nvPr/>
        </p:nvCxnSpPr>
        <p:spPr>
          <a:xfrm flipH="1" rot="10800000">
            <a:off x="3804118" y="1767806"/>
            <a:ext cx="340200" cy="8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4" name="Google Shape;854;p46"/>
          <p:cNvCxnSpPr>
            <a:stCxn id="838" idx="6"/>
            <a:endCxn id="855" idx="1"/>
          </p:cNvCxnSpPr>
          <p:nvPr/>
        </p:nvCxnSpPr>
        <p:spPr>
          <a:xfrm flipH="1" rot="10800000">
            <a:off x="3813791" y="2062369"/>
            <a:ext cx="330600" cy="5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6" name="Google Shape;856;p46"/>
          <p:cNvCxnSpPr>
            <a:stCxn id="839" idx="6"/>
            <a:endCxn id="857" idx="1"/>
          </p:cNvCxnSpPr>
          <p:nvPr/>
        </p:nvCxnSpPr>
        <p:spPr>
          <a:xfrm flipH="1" rot="10800000">
            <a:off x="3813791" y="2366676"/>
            <a:ext cx="331200" cy="5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8" name="Google Shape;858;p46"/>
          <p:cNvCxnSpPr>
            <a:stCxn id="843" idx="6"/>
            <a:endCxn id="859" idx="1"/>
          </p:cNvCxnSpPr>
          <p:nvPr/>
        </p:nvCxnSpPr>
        <p:spPr>
          <a:xfrm flipH="1" rot="10800000">
            <a:off x="3802579" y="4721302"/>
            <a:ext cx="340200" cy="33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0" name="Google Shape;860;p46"/>
          <p:cNvCxnSpPr>
            <a:stCxn id="840" idx="6"/>
            <a:endCxn id="861" idx="1"/>
          </p:cNvCxnSpPr>
          <p:nvPr/>
        </p:nvCxnSpPr>
        <p:spPr>
          <a:xfrm>
            <a:off x="3814257" y="3838521"/>
            <a:ext cx="328500" cy="2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2" name="Google Shape;862;p46"/>
          <p:cNvCxnSpPr>
            <a:stCxn id="841" idx="6"/>
            <a:endCxn id="863" idx="1"/>
          </p:cNvCxnSpPr>
          <p:nvPr/>
        </p:nvCxnSpPr>
        <p:spPr>
          <a:xfrm>
            <a:off x="3802567" y="4125403"/>
            <a:ext cx="343500" cy="6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4" name="Google Shape;864;p46"/>
          <p:cNvCxnSpPr>
            <a:stCxn id="842" idx="6"/>
            <a:endCxn id="865" idx="1"/>
          </p:cNvCxnSpPr>
          <p:nvPr/>
        </p:nvCxnSpPr>
        <p:spPr>
          <a:xfrm flipH="1" rot="10800000">
            <a:off x="3805170" y="4422303"/>
            <a:ext cx="340800" cy="2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6" name="Google Shape;866;p46"/>
          <p:cNvSpPr/>
          <p:nvPr/>
        </p:nvSpPr>
        <p:spPr>
          <a:xfrm>
            <a:off x="5189019" y="1915606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6"/>
          <p:cNvSpPr/>
          <p:nvPr/>
        </p:nvSpPr>
        <p:spPr>
          <a:xfrm>
            <a:off x="5189019" y="2590485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6"/>
          <p:cNvSpPr/>
          <p:nvPr/>
        </p:nvSpPr>
        <p:spPr>
          <a:xfrm>
            <a:off x="5189019" y="3265363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6"/>
          <p:cNvSpPr/>
          <p:nvPr/>
        </p:nvSpPr>
        <p:spPr>
          <a:xfrm>
            <a:off x="5189019" y="3940241"/>
            <a:ext cx="328500" cy="328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0" name="Google Shape;870;p46"/>
          <p:cNvCxnSpPr>
            <a:stCxn id="871" idx="3"/>
            <a:endCxn id="866" idx="2"/>
          </p:cNvCxnSpPr>
          <p:nvPr/>
        </p:nvCxnSpPr>
        <p:spPr>
          <a:xfrm>
            <a:off x="4525514" y="1462193"/>
            <a:ext cx="663600" cy="617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p46"/>
          <p:cNvCxnSpPr>
            <a:stCxn id="871" idx="3"/>
            <a:endCxn id="867" idx="2"/>
          </p:cNvCxnSpPr>
          <p:nvPr/>
        </p:nvCxnSpPr>
        <p:spPr>
          <a:xfrm>
            <a:off x="4525514" y="1462193"/>
            <a:ext cx="663600" cy="129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3" name="Google Shape;873;p46"/>
          <p:cNvCxnSpPr>
            <a:stCxn id="871" idx="3"/>
            <a:endCxn id="868" idx="2"/>
          </p:cNvCxnSpPr>
          <p:nvPr/>
        </p:nvCxnSpPr>
        <p:spPr>
          <a:xfrm>
            <a:off x="4525514" y="1462193"/>
            <a:ext cx="663600" cy="1967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4" name="Google Shape;874;p46"/>
          <p:cNvCxnSpPr>
            <a:stCxn id="871" idx="3"/>
            <a:endCxn id="869" idx="2"/>
          </p:cNvCxnSpPr>
          <p:nvPr/>
        </p:nvCxnSpPr>
        <p:spPr>
          <a:xfrm>
            <a:off x="4525514" y="1462193"/>
            <a:ext cx="663600" cy="264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46"/>
          <p:cNvCxnSpPr>
            <a:stCxn id="853" idx="3"/>
            <a:endCxn id="866" idx="2"/>
          </p:cNvCxnSpPr>
          <p:nvPr/>
        </p:nvCxnSpPr>
        <p:spPr>
          <a:xfrm>
            <a:off x="4528405" y="1767887"/>
            <a:ext cx="660600" cy="312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46"/>
          <p:cNvCxnSpPr>
            <a:stCxn id="853" idx="3"/>
            <a:endCxn id="867" idx="2"/>
          </p:cNvCxnSpPr>
          <p:nvPr/>
        </p:nvCxnSpPr>
        <p:spPr>
          <a:xfrm>
            <a:off x="4528405" y="1767887"/>
            <a:ext cx="660600" cy="98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46"/>
          <p:cNvCxnSpPr>
            <a:stCxn id="853" idx="3"/>
            <a:endCxn id="868" idx="2"/>
          </p:cNvCxnSpPr>
          <p:nvPr/>
        </p:nvCxnSpPr>
        <p:spPr>
          <a:xfrm>
            <a:off x="4528405" y="1767887"/>
            <a:ext cx="660600" cy="166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46"/>
          <p:cNvCxnSpPr>
            <a:stCxn id="853" idx="3"/>
            <a:endCxn id="869" idx="2"/>
          </p:cNvCxnSpPr>
          <p:nvPr/>
        </p:nvCxnSpPr>
        <p:spPr>
          <a:xfrm>
            <a:off x="4528405" y="1767887"/>
            <a:ext cx="660600" cy="233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9" name="Google Shape;879;p46"/>
          <p:cNvCxnSpPr>
            <a:stCxn id="855" idx="3"/>
            <a:endCxn id="866" idx="2"/>
          </p:cNvCxnSpPr>
          <p:nvPr/>
        </p:nvCxnSpPr>
        <p:spPr>
          <a:xfrm>
            <a:off x="4528457" y="2062258"/>
            <a:ext cx="660600" cy="17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0" name="Google Shape;880;p46"/>
          <p:cNvCxnSpPr>
            <a:stCxn id="855" idx="3"/>
            <a:endCxn id="867" idx="2"/>
          </p:cNvCxnSpPr>
          <p:nvPr/>
        </p:nvCxnSpPr>
        <p:spPr>
          <a:xfrm>
            <a:off x="4528457" y="2062258"/>
            <a:ext cx="660600" cy="69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1" name="Google Shape;881;p46"/>
          <p:cNvCxnSpPr>
            <a:stCxn id="855" idx="3"/>
            <a:endCxn id="868" idx="2"/>
          </p:cNvCxnSpPr>
          <p:nvPr/>
        </p:nvCxnSpPr>
        <p:spPr>
          <a:xfrm>
            <a:off x="4528457" y="2062258"/>
            <a:ext cx="660600" cy="1367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2" name="Google Shape;882;p46"/>
          <p:cNvCxnSpPr>
            <a:stCxn id="855" idx="3"/>
            <a:endCxn id="869" idx="2"/>
          </p:cNvCxnSpPr>
          <p:nvPr/>
        </p:nvCxnSpPr>
        <p:spPr>
          <a:xfrm>
            <a:off x="4528457" y="2062258"/>
            <a:ext cx="660600" cy="20421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3" name="Google Shape;883;p46"/>
          <p:cNvCxnSpPr>
            <a:stCxn id="857" idx="3"/>
            <a:endCxn id="867" idx="2"/>
          </p:cNvCxnSpPr>
          <p:nvPr/>
        </p:nvCxnSpPr>
        <p:spPr>
          <a:xfrm>
            <a:off x="4527734" y="2366745"/>
            <a:ext cx="661200" cy="38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4" name="Google Shape;884;p46"/>
          <p:cNvCxnSpPr>
            <a:stCxn id="857" idx="3"/>
            <a:endCxn id="868" idx="2"/>
          </p:cNvCxnSpPr>
          <p:nvPr/>
        </p:nvCxnSpPr>
        <p:spPr>
          <a:xfrm>
            <a:off x="4527734" y="2366745"/>
            <a:ext cx="661200" cy="1062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5" name="Google Shape;885;p46"/>
          <p:cNvCxnSpPr>
            <a:stCxn id="857" idx="3"/>
            <a:endCxn id="869" idx="2"/>
          </p:cNvCxnSpPr>
          <p:nvPr/>
        </p:nvCxnSpPr>
        <p:spPr>
          <a:xfrm>
            <a:off x="4527734" y="2366745"/>
            <a:ext cx="661200" cy="17376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6" name="Google Shape;886;p46"/>
          <p:cNvCxnSpPr>
            <a:stCxn id="861" idx="3"/>
            <a:endCxn id="867" idx="2"/>
          </p:cNvCxnSpPr>
          <p:nvPr/>
        </p:nvCxnSpPr>
        <p:spPr>
          <a:xfrm flipH="1" rot="10800000">
            <a:off x="4526909" y="2754877"/>
            <a:ext cx="662100" cy="1085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7" name="Google Shape;887;p46"/>
          <p:cNvCxnSpPr>
            <a:stCxn id="861" idx="3"/>
            <a:endCxn id="868" idx="2"/>
          </p:cNvCxnSpPr>
          <p:nvPr/>
        </p:nvCxnSpPr>
        <p:spPr>
          <a:xfrm flipH="1" rot="10800000">
            <a:off x="4526909" y="3429577"/>
            <a:ext cx="662100" cy="411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8" name="Google Shape;888;p46"/>
          <p:cNvCxnSpPr>
            <a:stCxn id="861" idx="3"/>
            <a:endCxn id="869" idx="2"/>
          </p:cNvCxnSpPr>
          <p:nvPr/>
        </p:nvCxnSpPr>
        <p:spPr>
          <a:xfrm>
            <a:off x="4526909" y="3840577"/>
            <a:ext cx="662100" cy="264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9" name="Google Shape;889;p46"/>
          <p:cNvCxnSpPr>
            <a:stCxn id="866" idx="2"/>
            <a:endCxn id="857" idx="3"/>
          </p:cNvCxnSpPr>
          <p:nvPr/>
        </p:nvCxnSpPr>
        <p:spPr>
          <a:xfrm flipH="1">
            <a:off x="4527819" y="2079856"/>
            <a:ext cx="661200" cy="28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0" name="Google Shape;890;p46"/>
          <p:cNvCxnSpPr>
            <a:stCxn id="861" idx="3"/>
            <a:endCxn id="866" idx="2"/>
          </p:cNvCxnSpPr>
          <p:nvPr/>
        </p:nvCxnSpPr>
        <p:spPr>
          <a:xfrm flipH="1" rot="10800000">
            <a:off x="4526909" y="2079877"/>
            <a:ext cx="662100" cy="1760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1" name="Google Shape;891;p46"/>
          <p:cNvCxnSpPr>
            <a:stCxn id="863" idx="3"/>
            <a:endCxn id="866" idx="2"/>
          </p:cNvCxnSpPr>
          <p:nvPr/>
        </p:nvCxnSpPr>
        <p:spPr>
          <a:xfrm flipH="1" rot="10800000">
            <a:off x="4530035" y="2079982"/>
            <a:ext cx="659100" cy="2051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2" name="Google Shape;892;p46"/>
          <p:cNvCxnSpPr>
            <a:stCxn id="863" idx="3"/>
            <a:endCxn id="867" idx="2"/>
          </p:cNvCxnSpPr>
          <p:nvPr/>
        </p:nvCxnSpPr>
        <p:spPr>
          <a:xfrm flipH="1" rot="10800000">
            <a:off x="4530035" y="2754682"/>
            <a:ext cx="659100" cy="1376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3" name="Google Shape;893;p46"/>
          <p:cNvCxnSpPr>
            <a:stCxn id="863" idx="3"/>
            <a:endCxn id="868" idx="2"/>
          </p:cNvCxnSpPr>
          <p:nvPr/>
        </p:nvCxnSpPr>
        <p:spPr>
          <a:xfrm flipH="1" rot="10800000">
            <a:off x="4530035" y="3429682"/>
            <a:ext cx="659100" cy="701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4" name="Google Shape;894;p46"/>
          <p:cNvCxnSpPr>
            <a:stCxn id="863" idx="3"/>
            <a:endCxn id="869" idx="2"/>
          </p:cNvCxnSpPr>
          <p:nvPr/>
        </p:nvCxnSpPr>
        <p:spPr>
          <a:xfrm flipH="1" rot="10800000">
            <a:off x="4530035" y="4104382"/>
            <a:ext cx="659100" cy="270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p46"/>
          <p:cNvCxnSpPr>
            <a:stCxn id="865" idx="3"/>
            <a:endCxn id="866" idx="2"/>
          </p:cNvCxnSpPr>
          <p:nvPr/>
        </p:nvCxnSpPr>
        <p:spPr>
          <a:xfrm flipH="1" rot="10800000">
            <a:off x="4530035" y="2079771"/>
            <a:ext cx="659100" cy="2342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p46"/>
          <p:cNvCxnSpPr>
            <a:stCxn id="865" idx="3"/>
            <a:endCxn id="867" idx="2"/>
          </p:cNvCxnSpPr>
          <p:nvPr/>
        </p:nvCxnSpPr>
        <p:spPr>
          <a:xfrm flipH="1" rot="10800000">
            <a:off x="4530035" y="2754771"/>
            <a:ext cx="659100" cy="16674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7" name="Google Shape;897;p46"/>
          <p:cNvCxnSpPr>
            <a:stCxn id="865" idx="3"/>
            <a:endCxn id="868" idx="2"/>
          </p:cNvCxnSpPr>
          <p:nvPr/>
        </p:nvCxnSpPr>
        <p:spPr>
          <a:xfrm flipH="1" rot="10800000">
            <a:off x="4530035" y="3429471"/>
            <a:ext cx="659100" cy="992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8" name="Google Shape;898;p46"/>
          <p:cNvCxnSpPr>
            <a:stCxn id="865" idx="3"/>
            <a:endCxn id="869" idx="2"/>
          </p:cNvCxnSpPr>
          <p:nvPr/>
        </p:nvCxnSpPr>
        <p:spPr>
          <a:xfrm flipH="1" rot="10800000">
            <a:off x="4530035" y="4104471"/>
            <a:ext cx="659100" cy="3177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9" name="Google Shape;899;p46"/>
          <p:cNvCxnSpPr>
            <a:stCxn id="859" idx="3"/>
            <a:endCxn id="866" idx="2"/>
          </p:cNvCxnSpPr>
          <p:nvPr/>
        </p:nvCxnSpPr>
        <p:spPr>
          <a:xfrm flipH="1" rot="10800000">
            <a:off x="4526915" y="2079788"/>
            <a:ext cx="662100" cy="2641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0" name="Google Shape;900;p46"/>
          <p:cNvCxnSpPr>
            <a:stCxn id="859" idx="3"/>
            <a:endCxn id="867" idx="2"/>
          </p:cNvCxnSpPr>
          <p:nvPr/>
        </p:nvCxnSpPr>
        <p:spPr>
          <a:xfrm flipH="1" rot="10800000">
            <a:off x="4526915" y="2754788"/>
            <a:ext cx="662100" cy="1966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1" name="Google Shape;901;p46"/>
          <p:cNvCxnSpPr>
            <a:stCxn id="859" idx="3"/>
            <a:endCxn id="868" idx="2"/>
          </p:cNvCxnSpPr>
          <p:nvPr/>
        </p:nvCxnSpPr>
        <p:spPr>
          <a:xfrm flipH="1" rot="10800000">
            <a:off x="4526915" y="3429488"/>
            <a:ext cx="662100" cy="1291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2" name="Google Shape;902;p46"/>
          <p:cNvCxnSpPr>
            <a:stCxn id="859" idx="3"/>
            <a:endCxn id="869" idx="2"/>
          </p:cNvCxnSpPr>
          <p:nvPr/>
        </p:nvCxnSpPr>
        <p:spPr>
          <a:xfrm flipH="1" rot="10800000">
            <a:off x="4526915" y="4104488"/>
            <a:ext cx="662100" cy="61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3" name="Google Shape;903;p46"/>
          <p:cNvCxnSpPr>
            <a:stCxn id="866" idx="6"/>
          </p:cNvCxnSpPr>
          <p:nvPr/>
        </p:nvCxnSpPr>
        <p:spPr>
          <a:xfrm>
            <a:off x="5517519" y="2079856"/>
            <a:ext cx="3840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4" name="Google Shape;904;p46"/>
          <p:cNvCxnSpPr>
            <a:stCxn id="867" idx="6"/>
            <a:endCxn id="905" idx="1"/>
          </p:cNvCxnSpPr>
          <p:nvPr/>
        </p:nvCxnSpPr>
        <p:spPr>
          <a:xfrm flipH="1" rot="10800000">
            <a:off x="5517519" y="2749635"/>
            <a:ext cx="382500" cy="5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06" name="Google Shape;906;p46"/>
          <p:cNvPicPr preferRelativeResize="0"/>
          <p:nvPr/>
        </p:nvPicPr>
        <p:blipFill rotWithShape="1">
          <a:blip r:embed="rId5">
            <a:alphaModFix/>
          </a:blip>
          <a:srcRect b="238" l="0" r="0" t="247"/>
          <a:stretch/>
        </p:blipFill>
        <p:spPr>
          <a:xfrm>
            <a:off x="5902341" y="3783693"/>
            <a:ext cx="895410" cy="665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7" name="Google Shape;907;p46"/>
          <p:cNvCxnSpPr>
            <a:stCxn id="869" idx="6"/>
            <a:endCxn id="906" idx="1"/>
          </p:cNvCxnSpPr>
          <p:nvPr/>
        </p:nvCxnSpPr>
        <p:spPr>
          <a:xfrm>
            <a:off x="5517519" y="4104491"/>
            <a:ext cx="384900" cy="12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8" name="Google Shape;908;p46"/>
          <p:cNvCxnSpPr>
            <a:stCxn id="868" idx="6"/>
          </p:cNvCxnSpPr>
          <p:nvPr/>
        </p:nvCxnSpPr>
        <p:spPr>
          <a:xfrm>
            <a:off x="5517519" y="3429613"/>
            <a:ext cx="3840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71" name="Google Shape;87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5109" y="1320375"/>
            <a:ext cx="380405" cy="28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6"/>
          <p:cNvPicPr preferRelativeResize="0"/>
          <p:nvPr/>
        </p:nvPicPr>
        <p:blipFill rotWithShape="1">
          <a:blip r:embed="rId7">
            <a:alphaModFix/>
          </a:blip>
          <a:srcRect b="238" l="0" r="0" t="237"/>
          <a:stretch/>
        </p:blipFill>
        <p:spPr>
          <a:xfrm>
            <a:off x="4144389" y="1625210"/>
            <a:ext cx="384016" cy="28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6"/>
          <p:cNvPicPr preferRelativeResize="0"/>
          <p:nvPr/>
        </p:nvPicPr>
        <p:blipFill rotWithShape="1">
          <a:blip r:embed="rId8">
            <a:alphaModFix/>
          </a:blip>
          <a:srcRect b="177" l="0" r="0" t="169"/>
          <a:stretch/>
        </p:blipFill>
        <p:spPr>
          <a:xfrm>
            <a:off x="4144441" y="1919589"/>
            <a:ext cx="384016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6"/>
          <p:cNvPicPr preferRelativeResize="0"/>
          <p:nvPr/>
        </p:nvPicPr>
        <p:blipFill rotWithShape="1">
          <a:blip r:embed="rId9">
            <a:alphaModFix/>
          </a:blip>
          <a:srcRect b="68" l="0" r="0" t="69"/>
          <a:stretch/>
        </p:blipFill>
        <p:spPr>
          <a:xfrm>
            <a:off x="4145062" y="2224082"/>
            <a:ext cx="382672" cy="2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6"/>
          <p:cNvPicPr preferRelativeResize="0"/>
          <p:nvPr/>
        </p:nvPicPr>
        <p:blipFill rotWithShape="1">
          <a:blip r:embed="rId10">
            <a:alphaModFix/>
          </a:blip>
          <a:srcRect b="248" l="0" r="0" t="237"/>
          <a:stretch/>
        </p:blipFill>
        <p:spPr>
          <a:xfrm>
            <a:off x="4142899" y="4578619"/>
            <a:ext cx="384016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6"/>
          <p:cNvPicPr preferRelativeResize="0"/>
          <p:nvPr/>
        </p:nvPicPr>
        <p:blipFill rotWithShape="1">
          <a:blip r:embed="rId11">
            <a:alphaModFix/>
          </a:blip>
          <a:srcRect b="167" l="0" r="0" t="169"/>
          <a:stretch/>
        </p:blipFill>
        <p:spPr>
          <a:xfrm>
            <a:off x="4142907" y="3697909"/>
            <a:ext cx="384002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6"/>
          <p:cNvPicPr preferRelativeResize="0"/>
          <p:nvPr/>
        </p:nvPicPr>
        <p:blipFill rotWithShape="1">
          <a:blip r:embed="rId12">
            <a:alphaModFix/>
          </a:blip>
          <a:srcRect b="248" l="0" r="0" t="237"/>
          <a:stretch/>
        </p:blipFill>
        <p:spPr>
          <a:xfrm>
            <a:off x="4146019" y="3988712"/>
            <a:ext cx="384016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6"/>
          <p:cNvPicPr preferRelativeResize="0"/>
          <p:nvPr/>
        </p:nvPicPr>
        <p:blipFill rotWithShape="1">
          <a:blip r:embed="rId13">
            <a:alphaModFix/>
          </a:blip>
          <a:srcRect b="248" l="0" r="0" t="237"/>
          <a:stretch/>
        </p:blipFill>
        <p:spPr>
          <a:xfrm>
            <a:off x="4146019" y="4279502"/>
            <a:ext cx="384016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46"/>
          <p:cNvPicPr preferRelativeResize="0"/>
          <p:nvPr/>
        </p:nvPicPr>
        <p:blipFill rotWithShape="1">
          <a:blip r:embed="rId14">
            <a:alphaModFix/>
          </a:blip>
          <a:srcRect b="68" l="0" r="0" t="69"/>
          <a:stretch/>
        </p:blipFill>
        <p:spPr>
          <a:xfrm>
            <a:off x="5912926" y="1735344"/>
            <a:ext cx="868441" cy="647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15">
            <a:alphaModFix/>
          </a:blip>
          <a:srcRect b="1569" l="0" r="0" t="1578"/>
          <a:stretch/>
        </p:blipFill>
        <p:spPr>
          <a:xfrm>
            <a:off x="5900763" y="3116575"/>
            <a:ext cx="898561" cy="649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1" name="Google Shape;911;p46"/>
          <p:cNvCxnSpPr>
            <a:stCxn id="836" idx="6"/>
            <a:endCxn id="871" idx="1"/>
          </p:cNvCxnSpPr>
          <p:nvPr/>
        </p:nvCxnSpPr>
        <p:spPr>
          <a:xfrm>
            <a:off x="3803705" y="1459757"/>
            <a:ext cx="341400" cy="24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2" name="Google Shape;912;p46"/>
          <p:cNvSpPr/>
          <p:nvPr/>
        </p:nvSpPr>
        <p:spPr>
          <a:xfrm>
            <a:off x="3601274" y="2547901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46"/>
          <p:cNvSpPr/>
          <p:nvPr/>
        </p:nvSpPr>
        <p:spPr>
          <a:xfrm>
            <a:off x="3609809" y="2841125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6"/>
          <p:cNvSpPr/>
          <p:nvPr/>
        </p:nvSpPr>
        <p:spPr>
          <a:xfrm>
            <a:off x="3611360" y="3155913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6"/>
          <p:cNvSpPr/>
          <p:nvPr/>
        </p:nvSpPr>
        <p:spPr>
          <a:xfrm>
            <a:off x="3611360" y="3459920"/>
            <a:ext cx="202500" cy="2025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6" name="Google Shape;916;p46"/>
          <p:cNvCxnSpPr>
            <a:stCxn id="912" idx="6"/>
            <a:endCxn id="917" idx="1"/>
          </p:cNvCxnSpPr>
          <p:nvPr/>
        </p:nvCxnSpPr>
        <p:spPr>
          <a:xfrm>
            <a:off x="3803774" y="2649151"/>
            <a:ext cx="338400" cy="48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17" name="Google Shape;917;p46"/>
          <p:cNvPicPr preferRelativeResize="0"/>
          <p:nvPr/>
        </p:nvPicPr>
        <p:blipFill rotWithShape="1">
          <a:blip r:embed="rId16">
            <a:alphaModFix/>
          </a:blip>
          <a:srcRect b="3331" l="0" r="0" t="3341"/>
          <a:stretch/>
        </p:blipFill>
        <p:spPr>
          <a:xfrm>
            <a:off x="4142235" y="2520579"/>
            <a:ext cx="382446" cy="26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6"/>
          <p:cNvPicPr preferRelativeResize="0"/>
          <p:nvPr/>
        </p:nvPicPr>
        <p:blipFill rotWithShape="1">
          <a:blip r:embed="rId17">
            <a:alphaModFix/>
          </a:blip>
          <a:srcRect b="0" l="227" r="218" t="0"/>
          <a:stretch/>
        </p:blipFill>
        <p:spPr>
          <a:xfrm>
            <a:off x="4142829" y="2798233"/>
            <a:ext cx="384001" cy="2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6"/>
          <p:cNvPicPr preferRelativeResize="0"/>
          <p:nvPr/>
        </p:nvPicPr>
        <p:blipFill rotWithShape="1">
          <a:blip r:embed="rId18">
            <a:alphaModFix/>
          </a:blip>
          <a:srcRect b="0" l="287" r="296" t="0"/>
          <a:stretch/>
        </p:blipFill>
        <p:spPr>
          <a:xfrm>
            <a:off x="4142890" y="3101029"/>
            <a:ext cx="384001" cy="28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6"/>
          <p:cNvPicPr preferRelativeResize="0"/>
          <p:nvPr/>
        </p:nvPicPr>
        <p:blipFill rotWithShape="1">
          <a:blip r:embed="rId19">
            <a:alphaModFix/>
          </a:blip>
          <a:srcRect b="0" l="219" r="227" t="0"/>
          <a:stretch/>
        </p:blipFill>
        <p:spPr>
          <a:xfrm>
            <a:off x="4142888" y="3403803"/>
            <a:ext cx="384001" cy="288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1" name="Google Shape;921;p46"/>
          <p:cNvCxnSpPr>
            <a:stCxn id="913" idx="6"/>
            <a:endCxn id="918" idx="1"/>
          </p:cNvCxnSpPr>
          <p:nvPr/>
        </p:nvCxnSpPr>
        <p:spPr>
          <a:xfrm>
            <a:off x="3812309" y="2942375"/>
            <a:ext cx="3306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2" name="Google Shape;922;p46"/>
          <p:cNvCxnSpPr>
            <a:stCxn id="914" idx="6"/>
            <a:endCxn id="919" idx="1"/>
          </p:cNvCxnSpPr>
          <p:nvPr/>
        </p:nvCxnSpPr>
        <p:spPr>
          <a:xfrm flipH="1" rot="10800000">
            <a:off x="3813860" y="3245163"/>
            <a:ext cx="329100" cy="12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3" name="Google Shape;923;p46"/>
          <p:cNvCxnSpPr>
            <a:stCxn id="915" idx="6"/>
            <a:endCxn id="920" idx="1"/>
          </p:cNvCxnSpPr>
          <p:nvPr/>
        </p:nvCxnSpPr>
        <p:spPr>
          <a:xfrm flipH="1" rot="10800000">
            <a:off x="3813860" y="3547670"/>
            <a:ext cx="329100" cy="135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4" name="Google Shape;924;p46"/>
          <p:cNvCxnSpPr>
            <a:stCxn id="835" idx="3"/>
            <a:endCxn id="912" idx="2"/>
          </p:cNvCxnSpPr>
          <p:nvPr/>
        </p:nvCxnSpPr>
        <p:spPr>
          <a:xfrm flipH="1" rot="10800000">
            <a:off x="3057272" y="2649074"/>
            <a:ext cx="543900" cy="443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5" name="Google Shape;925;p46"/>
          <p:cNvCxnSpPr>
            <a:stCxn id="835" idx="3"/>
            <a:endCxn id="913" idx="2"/>
          </p:cNvCxnSpPr>
          <p:nvPr/>
        </p:nvCxnSpPr>
        <p:spPr>
          <a:xfrm flipH="1" rot="10800000">
            <a:off x="3057272" y="2942474"/>
            <a:ext cx="552600" cy="149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6" name="Google Shape;926;p46"/>
          <p:cNvCxnSpPr>
            <a:stCxn id="835" idx="3"/>
            <a:endCxn id="914" idx="2"/>
          </p:cNvCxnSpPr>
          <p:nvPr/>
        </p:nvCxnSpPr>
        <p:spPr>
          <a:xfrm>
            <a:off x="3057272" y="3092174"/>
            <a:ext cx="554100" cy="165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7" name="Google Shape;927;p46"/>
          <p:cNvCxnSpPr>
            <a:stCxn id="835" idx="3"/>
            <a:endCxn id="915" idx="2"/>
          </p:cNvCxnSpPr>
          <p:nvPr/>
        </p:nvCxnSpPr>
        <p:spPr>
          <a:xfrm>
            <a:off x="3057272" y="3092174"/>
            <a:ext cx="554100" cy="4689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8" name="Google Shape;928;p46"/>
          <p:cNvCxnSpPr>
            <a:stCxn id="866" idx="2"/>
            <a:endCxn id="917" idx="3"/>
          </p:cNvCxnSpPr>
          <p:nvPr/>
        </p:nvCxnSpPr>
        <p:spPr>
          <a:xfrm flipH="1">
            <a:off x="4524819" y="2079856"/>
            <a:ext cx="664200" cy="573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p46"/>
          <p:cNvCxnSpPr>
            <a:stCxn id="866" idx="2"/>
            <a:endCxn id="918" idx="3"/>
          </p:cNvCxnSpPr>
          <p:nvPr/>
        </p:nvCxnSpPr>
        <p:spPr>
          <a:xfrm flipH="1">
            <a:off x="4526919" y="2079856"/>
            <a:ext cx="662100" cy="862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p46"/>
          <p:cNvCxnSpPr>
            <a:stCxn id="866" idx="2"/>
            <a:endCxn id="919" idx="3"/>
          </p:cNvCxnSpPr>
          <p:nvPr/>
        </p:nvCxnSpPr>
        <p:spPr>
          <a:xfrm flipH="1">
            <a:off x="4526919" y="2079856"/>
            <a:ext cx="662100" cy="1165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1" name="Google Shape;931;p46"/>
          <p:cNvCxnSpPr>
            <a:stCxn id="866" idx="2"/>
            <a:endCxn id="920" idx="3"/>
          </p:cNvCxnSpPr>
          <p:nvPr/>
        </p:nvCxnSpPr>
        <p:spPr>
          <a:xfrm flipH="1">
            <a:off x="4526919" y="2079856"/>
            <a:ext cx="662100" cy="146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2" name="Google Shape;932;p46"/>
          <p:cNvCxnSpPr>
            <a:stCxn id="867" idx="2"/>
            <a:endCxn id="917" idx="3"/>
          </p:cNvCxnSpPr>
          <p:nvPr/>
        </p:nvCxnSpPr>
        <p:spPr>
          <a:xfrm rot="10800000">
            <a:off x="4524819" y="2653935"/>
            <a:ext cx="664200" cy="10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3" name="Google Shape;933;p46"/>
          <p:cNvCxnSpPr>
            <a:stCxn id="868" idx="2"/>
            <a:endCxn id="917" idx="3"/>
          </p:cNvCxnSpPr>
          <p:nvPr/>
        </p:nvCxnSpPr>
        <p:spPr>
          <a:xfrm rot="10800000">
            <a:off x="4524819" y="2653813"/>
            <a:ext cx="6642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4" name="Google Shape;934;p46"/>
          <p:cNvCxnSpPr>
            <a:stCxn id="868" idx="2"/>
            <a:endCxn id="917" idx="3"/>
          </p:cNvCxnSpPr>
          <p:nvPr/>
        </p:nvCxnSpPr>
        <p:spPr>
          <a:xfrm rot="10800000">
            <a:off x="4524819" y="2653813"/>
            <a:ext cx="6642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5" name="Google Shape;935;p46"/>
          <p:cNvCxnSpPr>
            <a:stCxn id="868" idx="2"/>
            <a:endCxn id="917" idx="3"/>
          </p:cNvCxnSpPr>
          <p:nvPr/>
        </p:nvCxnSpPr>
        <p:spPr>
          <a:xfrm rot="10800000">
            <a:off x="4524819" y="2653813"/>
            <a:ext cx="664200" cy="775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6" name="Google Shape;936;p46"/>
          <p:cNvCxnSpPr>
            <a:stCxn id="869" idx="2"/>
            <a:endCxn id="917" idx="3"/>
          </p:cNvCxnSpPr>
          <p:nvPr/>
        </p:nvCxnSpPr>
        <p:spPr>
          <a:xfrm rot="10800000">
            <a:off x="4524819" y="2653691"/>
            <a:ext cx="664200" cy="1450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46"/>
          <p:cNvCxnSpPr>
            <a:stCxn id="866" idx="2"/>
            <a:endCxn id="919" idx="3"/>
          </p:cNvCxnSpPr>
          <p:nvPr/>
        </p:nvCxnSpPr>
        <p:spPr>
          <a:xfrm flipH="1">
            <a:off x="4526919" y="2079856"/>
            <a:ext cx="662100" cy="1165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46"/>
          <p:cNvCxnSpPr>
            <a:stCxn id="867" idx="2"/>
            <a:endCxn id="919" idx="3"/>
          </p:cNvCxnSpPr>
          <p:nvPr/>
        </p:nvCxnSpPr>
        <p:spPr>
          <a:xfrm flipH="1">
            <a:off x="4526919" y="2754735"/>
            <a:ext cx="662100" cy="490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46"/>
          <p:cNvCxnSpPr>
            <a:stCxn id="868" idx="2"/>
            <a:endCxn id="919" idx="3"/>
          </p:cNvCxnSpPr>
          <p:nvPr/>
        </p:nvCxnSpPr>
        <p:spPr>
          <a:xfrm rot="10800000">
            <a:off x="4526919" y="3245113"/>
            <a:ext cx="662100" cy="184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0" name="Google Shape;940;p46"/>
          <p:cNvCxnSpPr>
            <a:stCxn id="869" idx="2"/>
            <a:endCxn id="919" idx="3"/>
          </p:cNvCxnSpPr>
          <p:nvPr/>
        </p:nvCxnSpPr>
        <p:spPr>
          <a:xfrm rot="10800000">
            <a:off x="4526919" y="3244991"/>
            <a:ext cx="662100" cy="859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1" name="Google Shape;941;p46"/>
          <p:cNvCxnSpPr>
            <a:stCxn id="866" idx="2"/>
            <a:endCxn id="920" idx="3"/>
          </p:cNvCxnSpPr>
          <p:nvPr/>
        </p:nvCxnSpPr>
        <p:spPr>
          <a:xfrm flipH="1">
            <a:off x="4526919" y="2079856"/>
            <a:ext cx="662100" cy="14679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2" name="Google Shape;942;p46"/>
          <p:cNvCxnSpPr>
            <a:stCxn id="867" idx="2"/>
            <a:endCxn id="920" idx="3"/>
          </p:cNvCxnSpPr>
          <p:nvPr/>
        </p:nvCxnSpPr>
        <p:spPr>
          <a:xfrm flipH="1">
            <a:off x="4526919" y="2754735"/>
            <a:ext cx="662100" cy="793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3" name="Google Shape;943;p46"/>
          <p:cNvCxnSpPr>
            <a:stCxn id="868" idx="2"/>
            <a:endCxn id="920" idx="3"/>
          </p:cNvCxnSpPr>
          <p:nvPr/>
        </p:nvCxnSpPr>
        <p:spPr>
          <a:xfrm flipH="1">
            <a:off x="4526919" y="3429613"/>
            <a:ext cx="662100" cy="118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4" name="Google Shape;944;p46"/>
          <p:cNvCxnSpPr>
            <a:stCxn id="869" idx="2"/>
            <a:endCxn id="920" idx="3"/>
          </p:cNvCxnSpPr>
          <p:nvPr/>
        </p:nvCxnSpPr>
        <p:spPr>
          <a:xfrm rot="10800000">
            <a:off x="4526919" y="3547691"/>
            <a:ext cx="662100" cy="5568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5" name="Google Shape;945;p46"/>
          <p:cNvCxnSpPr>
            <a:stCxn id="866" idx="2"/>
            <a:endCxn id="918" idx="3"/>
          </p:cNvCxnSpPr>
          <p:nvPr/>
        </p:nvCxnSpPr>
        <p:spPr>
          <a:xfrm flipH="1">
            <a:off x="4526919" y="2079856"/>
            <a:ext cx="662100" cy="862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6" name="Google Shape;946;p46"/>
          <p:cNvCxnSpPr>
            <a:stCxn id="867" idx="2"/>
            <a:endCxn id="918" idx="3"/>
          </p:cNvCxnSpPr>
          <p:nvPr/>
        </p:nvCxnSpPr>
        <p:spPr>
          <a:xfrm flipH="1">
            <a:off x="4526919" y="2754735"/>
            <a:ext cx="662100" cy="187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46"/>
          <p:cNvCxnSpPr>
            <a:stCxn id="868" idx="2"/>
            <a:endCxn id="918" idx="3"/>
          </p:cNvCxnSpPr>
          <p:nvPr/>
        </p:nvCxnSpPr>
        <p:spPr>
          <a:xfrm rot="10800000">
            <a:off x="4526919" y="2942113"/>
            <a:ext cx="662100" cy="4875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46"/>
          <p:cNvCxnSpPr>
            <a:stCxn id="869" idx="2"/>
            <a:endCxn id="918" idx="3"/>
          </p:cNvCxnSpPr>
          <p:nvPr/>
        </p:nvCxnSpPr>
        <p:spPr>
          <a:xfrm rot="10800000">
            <a:off x="4526919" y="2942291"/>
            <a:ext cx="662100" cy="1162200"/>
          </a:xfrm>
          <a:prstGeom prst="straightConnector1">
            <a:avLst/>
          </a:prstGeom>
          <a:noFill/>
          <a:ln cap="flat" cmpd="sng" w="1905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05" name="Google Shape;905;p46"/>
          <p:cNvPicPr preferRelativeResize="0"/>
          <p:nvPr/>
        </p:nvPicPr>
        <p:blipFill rotWithShape="1">
          <a:blip r:embed="rId20">
            <a:alphaModFix/>
          </a:blip>
          <a:srcRect b="68" l="0" r="0" t="69"/>
          <a:stretch/>
        </p:blipFill>
        <p:spPr>
          <a:xfrm>
            <a:off x="5900065" y="2414733"/>
            <a:ext cx="898561" cy="669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7.png" id="953" name="Google Shape;95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-7"/>
            <a:ext cx="3186954" cy="5156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4" name="Google Shape;954;p47"/>
          <p:cNvGrpSpPr/>
          <p:nvPr/>
        </p:nvGrpSpPr>
        <p:grpSpPr>
          <a:xfrm flipH="1" rot="5400000">
            <a:off x="-464396" y="1403759"/>
            <a:ext cx="4612422" cy="1804698"/>
            <a:chOff x="6902824" y="4875014"/>
            <a:chExt cx="7808400" cy="3496800"/>
          </a:xfrm>
        </p:grpSpPr>
        <p:cxnSp>
          <p:nvCxnSpPr>
            <p:cNvPr id="955" name="Google Shape;955;p47"/>
            <p:cNvCxnSpPr/>
            <p:nvPr/>
          </p:nvCxnSpPr>
          <p:spPr>
            <a:xfrm rot="5400000">
              <a:off x="5190283" y="6623414"/>
              <a:ext cx="3496800" cy="0"/>
            </a:xfrm>
            <a:prstGeom prst="straightConnector1">
              <a:avLst/>
            </a:prstGeom>
            <a:noFill/>
            <a:ln cap="flat" cmpd="sng" w="114300">
              <a:solidFill>
                <a:srgbClr val="2763F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6" name="Google Shape;956;p47"/>
            <p:cNvCxnSpPr/>
            <p:nvPr/>
          </p:nvCxnSpPr>
          <p:spPr>
            <a:xfrm>
              <a:off x="6902824" y="4875021"/>
              <a:ext cx="7808400" cy="0"/>
            </a:xfrm>
            <a:prstGeom prst="straightConnector1">
              <a:avLst/>
            </a:prstGeom>
            <a:noFill/>
            <a:ln cap="flat" cmpd="sng" w="114300">
              <a:solidFill>
                <a:srgbClr val="2763F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57" name="Google Shape;957;p47"/>
          <p:cNvSpPr txBox="1"/>
          <p:nvPr/>
        </p:nvSpPr>
        <p:spPr>
          <a:xfrm>
            <a:off x="3905644" y="1320928"/>
            <a:ext cx="48648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ru" sz="54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Обучение это </a:t>
            </a:r>
            <a:r>
              <a:rPr b="0" i="0" lang="ru" sz="54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подбор весов</a:t>
            </a:r>
            <a:endParaRPr b="0" i="0" sz="5400" u="none" cap="none" strike="noStrike">
              <a:solidFill>
                <a:srgbClr val="2064FB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8" name="Google Shape;958;p47"/>
          <p:cNvSpPr/>
          <p:nvPr/>
        </p:nvSpPr>
        <p:spPr>
          <a:xfrm flipH="1" rot="-5400000">
            <a:off x="-1385331" y="1788324"/>
            <a:ext cx="4733727" cy="114297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descr="D:\Наташа\корел\сувалкина\фото подборка\robot png\итог.png" id="959" name="Google Shape;9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2152" y="328823"/>
            <a:ext cx="4149092" cy="476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0"/>
          <p:cNvPicPr preferRelativeResize="0"/>
          <p:nvPr/>
        </p:nvPicPr>
        <p:blipFill rotWithShape="1">
          <a:blip r:embed="rId3">
            <a:alphaModFix/>
          </a:blip>
          <a:srcRect b="0" l="18430" r="3309" t="0"/>
          <a:stretch/>
        </p:blipFill>
        <p:spPr>
          <a:xfrm>
            <a:off x="3891450" y="0"/>
            <a:ext cx="6147900" cy="48006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135" name="Google Shape;135;p30"/>
          <p:cNvSpPr/>
          <p:nvPr/>
        </p:nvSpPr>
        <p:spPr>
          <a:xfrm>
            <a:off x="6131250" y="0"/>
            <a:ext cx="2841300" cy="4419600"/>
          </a:xfrm>
          <a:prstGeom prst="diagStripe">
            <a:avLst>
              <a:gd fmla="val 94397" name="adj"/>
            </a:avLst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0"/>
          <p:cNvSpPr/>
          <p:nvPr/>
        </p:nvSpPr>
        <p:spPr>
          <a:xfrm>
            <a:off x="810544" y="5"/>
            <a:ext cx="6147900" cy="4800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0"/>
          <p:cNvSpPr/>
          <p:nvPr/>
        </p:nvSpPr>
        <p:spPr>
          <a:xfrm>
            <a:off x="7045650" y="1123950"/>
            <a:ext cx="2841300" cy="4419600"/>
          </a:xfrm>
          <a:prstGeom prst="diagStripe">
            <a:avLst>
              <a:gd fmla="val 94397" name="adj"/>
            </a:avLst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0"/>
          <p:cNvSpPr/>
          <p:nvPr/>
        </p:nvSpPr>
        <p:spPr>
          <a:xfrm flipH="1">
            <a:off x="1636450" y="-924250"/>
            <a:ext cx="4496100" cy="4958400"/>
          </a:xfrm>
          <a:prstGeom prst="parallelogram">
            <a:avLst>
              <a:gd fmla="val 72394" name="adj"/>
            </a:avLst>
          </a:prstGeom>
          <a:solidFill>
            <a:srgbClr val="C9C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0"/>
          <p:cNvSpPr/>
          <p:nvPr/>
        </p:nvSpPr>
        <p:spPr>
          <a:xfrm>
            <a:off x="587912" y="1565244"/>
            <a:ext cx="56538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br>
              <a:rPr b="0" i="0" lang="ru" sz="3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b="0" i="0" lang="ru" sz="34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решает интеллектуальные задачи</a:t>
            </a:r>
            <a:endParaRPr b="0" i="0" sz="3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587900" y="1048525"/>
            <a:ext cx="24936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ru" sz="70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AI</a:t>
            </a:r>
            <a:endParaRPr b="0" i="0" sz="7000" u="none" cap="none" strike="noStrike">
              <a:solidFill>
                <a:srgbClr val="2064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965" name="Google Shape;96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1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48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Обобщение данных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8" name="Google Shape;968;p48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9" name="Google Shape;969;p48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0" name="Google Shape;970;p48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48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2" name="Google Shape;972;p48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3" name="Google Shape;973;p48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979" name="Google Shape;97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1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49"/>
          <p:cNvSpPr txBox="1"/>
          <p:nvPr/>
        </p:nvSpPr>
        <p:spPr>
          <a:xfrm>
            <a:off x="5511100" y="14887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2" name="Google Shape;982;p49"/>
          <p:cNvSpPr txBox="1"/>
          <p:nvPr/>
        </p:nvSpPr>
        <p:spPr>
          <a:xfrm>
            <a:off x="5511100" y="24244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22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3" name="Google Shape;983;p49"/>
          <p:cNvSpPr txBox="1"/>
          <p:nvPr/>
        </p:nvSpPr>
        <p:spPr>
          <a:xfrm>
            <a:off x="5511100" y="336017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27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4" name="Google Shape;984;p49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49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6" name="Google Shape;986;p49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7" name="Google Shape;987;p49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8" name="Google Shape;988;p49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9" name="Google Shape;989;p49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0" name="Google Shape;990;p49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Обобщение данных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996" name="Google Shape;99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1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50"/>
          <p:cNvSpPr txBox="1"/>
          <p:nvPr/>
        </p:nvSpPr>
        <p:spPr>
          <a:xfrm>
            <a:off x="5511100" y="14887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99" name="Google Shape;999;p50"/>
          <p:cNvSpPr txBox="1"/>
          <p:nvPr/>
        </p:nvSpPr>
        <p:spPr>
          <a:xfrm>
            <a:off x="5511100" y="24244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22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0" name="Google Shape;1000;p50"/>
          <p:cNvSpPr txBox="1"/>
          <p:nvPr/>
        </p:nvSpPr>
        <p:spPr>
          <a:xfrm>
            <a:off x="5511100" y="336017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27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1" name="Google Shape;1001;p50"/>
          <p:cNvSpPr txBox="1"/>
          <p:nvPr/>
        </p:nvSpPr>
        <p:spPr>
          <a:xfrm>
            <a:off x="6416288" y="10281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2" name="Google Shape;1002;p50"/>
          <p:cNvSpPr txBox="1"/>
          <p:nvPr/>
        </p:nvSpPr>
        <p:spPr>
          <a:xfrm>
            <a:off x="6416288" y="38097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3" name="Google Shape;1003;p50"/>
          <p:cNvSpPr txBox="1"/>
          <p:nvPr/>
        </p:nvSpPr>
        <p:spPr>
          <a:xfrm>
            <a:off x="6416288" y="19602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4" name="Google Shape;1004;p50"/>
          <p:cNvSpPr txBox="1"/>
          <p:nvPr/>
        </p:nvSpPr>
        <p:spPr>
          <a:xfrm>
            <a:off x="6416288" y="2892313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5" name="Google Shape;1005;p50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Обобщение данных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6" name="Google Shape;1006;p50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7" name="Google Shape;1007;p50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8" name="Google Shape;1008;p50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50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p50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50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017" name="Google Shape;101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1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1"/>
          <p:cNvSpPr txBox="1"/>
          <p:nvPr/>
        </p:nvSpPr>
        <p:spPr>
          <a:xfrm>
            <a:off x="5511100" y="14887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5511100" y="24244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22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1" name="Google Shape;1021;p51"/>
          <p:cNvSpPr txBox="1"/>
          <p:nvPr/>
        </p:nvSpPr>
        <p:spPr>
          <a:xfrm>
            <a:off x="5511100" y="336017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27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2" name="Google Shape;1022;p51"/>
          <p:cNvSpPr txBox="1"/>
          <p:nvPr/>
        </p:nvSpPr>
        <p:spPr>
          <a:xfrm>
            <a:off x="6416288" y="10281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3" name="Google Shape;1023;p51"/>
          <p:cNvSpPr txBox="1"/>
          <p:nvPr/>
        </p:nvSpPr>
        <p:spPr>
          <a:xfrm>
            <a:off x="6416288" y="38097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4" name="Google Shape;1024;p51"/>
          <p:cNvSpPr txBox="1"/>
          <p:nvPr/>
        </p:nvSpPr>
        <p:spPr>
          <a:xfrm>
            <a:off x="6416288" y="19602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5" name="Google Shape;1025;p51"/>
          <p:cNvSpPr txBox="1"/>
          <p:nvPr/>
        </p:nvSpPr>
        <p:spPr>
          <a:xfrm>
            <a:off x="6416288" y="2892313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6" name="Google Shape;1026;p51"/>
          <p:cNvSpPr txBox="1"/>
          <p:nvPr/>
        </p:nvSpPr>
        <p:spPr>
          <a:xfrm>
            <a:off x="7353163" y="10281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7" name="Google Shape;1027;p51"/>
          <p:cNvSpPr txBox="1"/>
          <p:nvPr/>
        </p:nvSpPr>
        <p:spPr>
          <a:xfrm>
            <a:off x="7353163" y="28923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8" name="Google Shape;1028;p51"/>
          <p:cNvSpPr txBox="1"/>
          <p:nvPr/>
        </p:nvSpPr>
        <p:spPr>
          <a:xfrm>
            <a:off x="7353163" y="38097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9" name="Google Shape;1029;p51"/>
          <p:cNvSpPr txBox="1"/>
          <p:nvPr/>
        </p:nvSpPr>
        <p:spPr>
          <a:xfrm>
            <a:off x="7353163" y="1960213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30" name="Google Shape;1030;p51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Обобщение данных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31" name="Google Shape;1031;p51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2" name="Google Shape;1032;p51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3" name="Google Shape;1033;p51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51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5" name="Google Shape;1035;p51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6" name="Google Shape;1036;p51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042" name="Google Shape;104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1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2"/>
          <p:cNvSpPr txBox="1"/>
          <p:nvPr/>
        </p:nvSpPr>
        <p:spPr>
          <a:xfrm>
            <a:off x="5503900" y="14887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5" name="Google Shape;1045;p52"/>
          <p:cNvSpPr txBox="1"/>
          <p:nvPr/>
        </p:nvSpPr>
        <p:spPr>
          <a:xfrm>
            <a:off x="5503900" y="24244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22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6" name="Google Shape;1046;p52"/>
          <p:cNvSpPr txBox="1"/>
          <p:nvPr/>
        </p:nvSpPr>
        <p:spPr>
          <a:xfrm>
            <a:off x="5503900" y="336017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27</a:t>
            </a:r>
            <a:endParaRPr b="0" i="0" sz="18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7" name="Google Shape;1047;p52"/>
          <p:cNvSpPr txBox="1"/>
          <p:nvPr/>
        </p:nvSpPr>
        <p:spPr>
          <a:xfrm>
            <a:off x="6409088" y="10281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8" name="Google Shape;1048;p52"/>
          <p:cNvSpPr txBox="1"/>
          <p:nvPr/>
        </p:nvSpPr>
        <p:spPr>
          <a:xfrm>
            <a:off x="6409088" y="38097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9" name="Google Shape;1049;p52"/>
          <p:cNvSpPr txBox="1"/>
          <p:nvPr/>
        </p:nvSpPr>
        <p:spPr>
          <a:xfrm>
            <a:off x="6409088" y="19602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0" name="Google Shape;1050;p52"/>
          <p:cNvSpPr txBox="1"/>
          <p:nvPr/>
        </p:nvSpPr>
        <p:spPr>
          <a:xfrm>
            <a:off x="6409088" y="2892313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1" name="Google Shape;1051;p52"/>
          <p:cNvSpPr txBox="1"/>
          <p:nvPr/>
        </p:nvSpPr>
        <p:spPr>
          <a:xfrm>
            <a:off x="7345963" y="10281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2" name="Google Shape;1052;p52"/>
          <p:cNvSpPr txBox="1"/>
          <p:nvPr/>
        </p:nvSpPr>
        <p:spPr>
          <a:xfrm>
            <a:off x="7345963" y="28923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3" name="Google Shape;1053;p52"/>
          <p:cNvSpPr txBox="1"/>
          <p:nvPr/>
        </p:nvSpPr>
        <p:spPr>
          <a:xfrm>
            <a:off x="7345963" y="3809750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+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4" name="Google Shape;1054;p52"/>
          <p:cNvSpPr txBox="1"/>
          <p:nvPr/>
        </p:nvSpPr>
        <p:spPr>
          <a:xfrm>
            <a:off x="7345963" y="1960213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ru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</a:t>
            </a:r>
            <a:endParaRPr b="0" i="0" sz="2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5" name="Google Shape;1055;p52"/>
          <p:cNvSpPr txBox="1"/>
          <p:nvPr/>
        </p:nvSpPr>
        <p:spPr>
          <a:xfrm>
            <a:off x="8282850" y="19602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91%</a:t>
            </a:r>
            <a:endParaRPr b="0" i="0" sz="16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6" name="Google Shape;1056;p52"/>
          <p:cNvSpPr txBox="1"/>
          <p:nvPr/>
        </p:nvSpPr>
        <p:spPr>
          <a:xfrm>
            <a:off x="8268450" y="2892325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9%</a:t>
            </a:r>
            <a:endParaRPr b="0" i="0" sz="16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7" name="Google Shape;1057;p52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Обобщение данных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8" name="Google Shape;1058;p52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9" name="Google Shape;1059;p52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0" name="Google Shape;1060;p52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52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52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Google Shape;1063;p52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1068" name="Google Shape;1068;p53"/>
          <p:cNvPicPr preferRelativeResize="0"/>
          <p:nvPr/>
        </p:nvPicPr>
        <p:blipFill rotWithShape="1">
          <a:blip r:embed="rId3">
            <a:alphaModFix/>
          </a:blip>
          <a:srcRect b="21753" l="565" r="0" t="2863"/>
          <a:stretch/>
        </p:blipFill>
        <p:spPr>
          <a:xfrm>
            <a:off x="0" y="2404912"/>
            <a:ext cx="3624348" cy="2747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3"/>
          <p:cNvSpPr/>
          <p:nvPr/>
        </p:nvSpPr>
        <p:spPr>
          <a:xfrm>
            <a:off x="7115076" y="-5707"/>
            <a:ext cx="2084100" cy="51549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53"/>
          <p:cNvSpPr/>
          <p:nvPr/>
        </p:nvSpPr>
        <p:spPr>
          <a:xfrm>
            <a:off x="832329" y="301976"/>
            <a:ext cx="69288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" sz="32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Обучающая </a:t>
            </a:r>
            <a:br>
              <a:rPr b="1" i="0" lang="ru" sz="32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ru" sz="32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и тестовая выборки</a:t>
            </a:r>
            <a:endParaRPr b="1" i="0" sz="3200" u="none" cap="none" strike="noStrike">
              <a:solidFill>
                <a:srgbClr val="2763F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1" name="Google Shape;1071;p53"/>
          <p:cNvSpPr/>
          <p:nvPr/>
        </p:nvSpPr>
        <p:spPr>
          <a:xfrm flipH="1">
            <a:off x="832225" y="1522625"/>
            <a:ext cx="7650300" cy="30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325" y="1522550"/>
            <a:ext cx="7650200" cy="30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53"/>
          <p:cNvSpPr/>
          <p:nvPr/>
        </p:nvSpPr>
        <p:spPr>
          <a:xfrm rot="-5400000">
            <a:off x="3888225" y="3151225"/>
            <a:ext cx="1985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4.000 примеров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4" name="Google Shape;1074;p53"/>
          <p:cNvSpPr/>
          <p:nvPr/>
        </p:nvSpPr>
        <p:spPr>
          <a:xfrm rot="-5400000">
            <a:off x="225925" y="3151225"/>
            <a:ext cx="2124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20.000 примеров</a:t>
            </a:r>
            <a:endParaRPr b="1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5" name="Google Shape;1075;p53"/>
          <p:cNvSpPr txBox="1"/>
          <p:nvPr/>
        </p:nvSpPr>
        <p:spPr>
          <a:xfrm>
            <a:off x="1784425" y="2217925"/>
            <a:ext cx="2927100" cy="23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Животное   Вес   Рост   Длина</a:t>
            </a:r>
            <a:endParaRPr b="1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Кошка 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Собака  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Собака  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Кошка  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6" name="Google Shape;1076;p53"/>
          <p:cNvSpPr txBox="1"/>
          <p:nvPr/>
        </p:nvSpPr>
        <p:spPr>
          <a:xfrm>
            <a:off x="5354625" y="2217925"/>
            <a:ext cx="30504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Животное   Вес   Рост   Длина</a:t>
            </a:r>
            <a:endParaRPr b="1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Собака  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Кошка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Кошка  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Собака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53"/>
          <p:cNvSpPr/>
          <p:nvPr/>
        </p:nvSpPr>
        <p:spPr>
          <a:xfrm>
            <a:off x="1563100" y="2396426"/>
            <a:ext cx="34200" cy="1764000"/>
          </a:xfrm>
          <a:prstGeom prst="rect">
            <a:avLst/>
          </a:prstGeom>
          <a:solidFill>
            <a:srgbClr val="A6BD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53"/>
          <p:cNvSpPr/>
          <p:nvPr/>
        </p:nvSpPr>
        <p:spPr>
          <a:xfrm>
            <a:off x="5152025" y="2404901"/>
            <a:ext cx="34200" cy="1755600"/>
          </a:xfrm>
          <a:prstGeom prst="rect">
            <a:avLst/>
          </a:prstGeom>
          <a:solidFill>
            <a:srgbClr val="A6BD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53"/>
          <p:cNvSpPr txBox="1"/>
          <p:nvPr/>
        </p:nvSpPr>
        <p:spPr>
          <a:xfrm>
            <a:off x="1784425" y="1741400"/>
            <a:ext cx="2853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Обучающая выборка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53"/>
          <p:cNvSpPr txBox="1"/>
          <p:nvPr/>
        </p:nvSpPr>
        <p:spPr>
          <a:xfrm>
            <a:off x="5354625" y="1741400"/>
            <a:ext cx="2853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Тестовая выборка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53"/>
          <p:cNvSpPr txBox="1"/>
          <p:nvPr/>
        </p:nvSpPr>
        <p:spPr>
          <a:xfrm>
            <a:off x="2908800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2" name="Google Shape;1082;p53"/>
          <p:cNvSpPr txBox="1"/>
          <p:nvPr/>
        </p:nvSpPr>
        <p:spPr>
          <a:xfrm>
            <a:off x="3430125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41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3" name="Google Shape;1083;p53"/>
          <p:cNvSpPr txBox="1"/>
          <p:nvPr/>
        </p:nvSpPr>
        <p:spPr>
          <a:xfrm>
            <a:off x="4062513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37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57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29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38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4" name="Google Shape;1084;p53"/>
          <p:cNvSpPr txBox="1"/>
          <p:nvPr/>
        </p:nvSpPr>
        <p:spPr>
          <a:xfrm>
            <a:off x="6473200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42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5" name="Google Shape;1085;p53"/>
          <p:cNvSpPr txBox="1"/>
          <p:nvPr/>
        </p:nvSpPr>
        <p:spPr>
          <a:xfrm>
            <a:off x="6994525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59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6" name="Google Shape;1086;p53"/>
          <p:cNvSpPr txBox="1"/>
          <p:nvPr/>
        </p:nvSpPr>
        <p:spPr>
          <a:xfrm>
            <a:off x="7626913" y="2539425"/>
            <a:ext cx="405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67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31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31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44</a:t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092" name="Google Shape;109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5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54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Обучение 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НС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95" name="Google Shape;1095;p54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6" name="Google Shape;1096;p54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7" name="Google Shape;1097;p54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54"/>
          <p:cNvSpPr txBox="1"/>
          <p:nvPr/>
        </p:nvSpPr>
        <p:spPr>
          <a:xfrm>
            <a:off x="41082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9" name="Google Shape;1099;p54"/>
          <p:cNvSpPr txBox="1"/>
          <p:nvPr/>
        </p:nvSpPr>
        <p:spPr>
          <a:xfrm>
            <a:off x="40754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p54"/>
          <p:cNvSpPr txBox="1"/>
          <p:nvPr/>
        </p:nvSpPr>
        <p:spPr>
          <a:xfrm>
            <a:off x="39164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1" name="Google Shape;1101;p54"/>
          <p:cNvCxnSpPr/>
          <p:nvPr/>
        </p:nvCxnSpPr>
        <p:spPr>
          <a:xfrm flipH="1">
            <a:off x="5901288" y="1417956"/>
            <a:ext cx="431700" cy="2187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107" name="Google Shape;110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55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Обучение 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НС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9" name="Google Shape;1109;p55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p55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1" name="Google Shape;1111;p55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55"/>
          <p:cNvSpPr txBox="1"/>
          <p:nvPr/>
        </p:nvSpPr>
        <p:spPr>
          <a:xfrm>
            <a:off x="40320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55"/>
          <p:cNvSpPr txBox="1"/>
          <p:nvPr/>
        </p:nvSpPr>
        <p:spPr>
          <a:xfrm>
            <a:off x="39992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55"/>
          <p:cNvSpPr txBox="1"/>
          <p:nvPr/>
        </p:nvSpPr>
        <p:spPr>
          <a:xfrm>
            <a:off x="38402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5" name="Google Shape;11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5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55"/>
          <p:cNvSpPr/>
          <p:nvPr/>
        </p:nvSpPr>
        <p:spPr>
          <a:xfrm>
            <a:off x="5052100" y="806600"/>
            <a:ext cx="3945045" cy="3837850"/>
          </a:xfrm>
          <a:custGeom>
            <a:rect b="b" l="l" r="r" t="t"/>
            <a:pathLst>
              <a:path extrusionOk="0" h="153514" w="143639">
                <a:moveTo>
                  <a:pt x="113688" y="8046"/>
                </a:moveTo>
                <a:cubicBezTo>
                  <a:pt x="106739" y="3701"/>
                  <a:pt x="97680" y="-2277"/>
                  <a:pt x="90147" y="951"/>
                </a:cubicBezTo>
                <a:cubicBezTo>
                  <a:pt x="82729" y="4129"/>
                  <a:pt x="79728" y="13302"/>
                  <a:pt x="74023" y="19010"/>
                </a:cubicBezTo>
                <a:cubicBezTo>
                  <a:pt x="68811" y="24225"/>
                  <a:pt x="63732" y="29590"/>
                  <a:pt x="58222" y="34489"/>
                </a:cubicBezTo>
                <a:cubicBezTo>
                  <a:pt x="42110" y="48813"/>
                  <a:pt x="14808" y="50825"/>
                  <a:pt x="3723" y="69316"/>
                </a:cubicBezTo>
                <a:cubicBezTo>
                  <a:pt x="-2083" y="79000"/>
                  <a:pt x="17" y="92222"/>
                  <a:pt x="2756" y="103176"/>
                </a:cubicBezTo>
                <a:cubicBezTo>
                  <a:pt x="6138" y="116703"/>
                  <a:pt x="10759" y="132156"/>
                  <a:pt x="22104" y="140261"/>
                </a:cubicBezTo>
                <a:cubicBezTo>
                  <a:pt x="51646" y="161364"/>
                  <a:pt x="111455" y="157526"/>
                  <a:pt x="130134" y="126394"/>
                </a:cubicBezTo>
                <a:cubicBezTo>
                  <a:pt x="141917" y="106755"/>
                  <a:pt x="146540" y="81069"/>
                  <a:pt x="141743" y="58674"/>
                </a:cubicBezTo>
                <a:cubicBezTo>
                  <a:pt x="137721" y="39900"/>
                  <a:pt x="127254" y="21955"/>
                  <a:pt x="113688" y="8368"/>
                </a:cubicBezTo>
              </a:path>
            </a:pathLst>
          </a:cu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55"/>
          <p:cNvCxnSpPr/>
          <p:nvPr/>
        </p:nvCxnSpPr>
        <p:spPr>
          <a:xfrm flipH="1">
            <a:off x="5901288" y="1417956"/>
            <a:ext cx="431700" cy="2187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8" name="Google Shape;11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750" y="692950"/>
            <a:ext cx="551924" cy="55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124" name="Google Shape;112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56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Обучение 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НС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26" name="Google Shape;1126;p56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7" name="Google Shape;1127;p56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8" name="Google Shape;1128;p56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56"/>
          <p:cNvSpPr txBox="1"/>
          <p:nvPr/>
        </p:nvSpPr>
        <p:spPr>
          <a:xfrm>
            <a:off x="40320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0" name="Google Shape;1130;p56"/>
          <p:cNvSpPr txBox="1"/>
          <p:nvPr/>
        </p:nvSpPr>
        <p:spPr>
          <a:xfrm>
            <a:off x="39992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56"/>
          <p:cNvSpPr txBox="1"/>
          <p:nvPr/>
        </p:nvSpPr>
        <p:spPr>
          <a:xfrm>
            <a:off x="38402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2" name="Google Shape;113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5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56"/>
          <p:cNvSpPr/>
          <p:nvPr/>
        </p:nvSpPr>
        <p:spPr>
          <a:xfrm>
            <a:off x="5052100" y="806600"/>
            <a:ext cx="3945045" cy="3837850"/>
          </a:xfrm>
          <a:custGeom>
            <a:rect b="b" l="l" r="r" t="t"/>
            <a:pathLst>
              <a:path extrusionOk="0" h="153514" w="143639">
                <a:moveTo>
                  <a:pt x="113688" y="8046"/>
                </a:moveTo>
                <a:cubicBezTo>
                  <a:pt x="106739" y="3701"/>
                  <a:pt x="97680" y="-2277"/>
                  <a:pt x="90147" y="951"/>
                </a:cubicBezTo>
                <a:cubicBezTo>
                  <a:pt x="82729" y="4129"/>
                  <a:pt x="79728" y="13302"/>
                  <a:pt x="74023" y="19010"/>
                </a:cubicBezTo>
                <a:cubicBezTo>
                  <a:pt x="68811" y="24225"/>
                  <a:pt x="63732" y="29590"/>
                  <a:pt x="58222" y="34489"/>
                </a:cubicBezTo>
                <a:cubicBezTo>
                  <a:pt x="42110" y="48813"/>
                  <a:pt x="14808" y="50825"/>
                  <a:pt x="3723" y="69316"/>
                </a:cubicBezTo>
                <a:cubicBezTo>
                  <a:pt x="-2083" y="79000"/>
                  <a:pt x="17" y="92222"/>
                  <a:pt x="2756" y="103176"/>
                </a:cubicBezTo>
                <a:cubicBezTo>
                  <a:pt x="6138" y="116703"/>
                  <a:pt x="10759" y="132156"/>
                  <a:pt x="22104" y="140261"/>
                </a:cubicBezTo>
                <a:cubicBezTo>
                  <a:pt x="51646" y="161364"/>
                  <a:pt x="111455" y="157526"/>
                  <a:pt x="130134" y="126394"/>
                </a:cubicBezTo>
                <a:cubicBezTo>
                  <a:pt x="141917" y="106755"/>
                  <a:pt x="146540" y="81069"/>
                  <a:pt x="141743" y="58674"/>
                </a:cubicBezTo>
                <a:cubicBezTo>
                  <a:pt x="137721" y="39900"/>
                  <a:pt x="127254" y="21955"/>
                  <a:pt x="113688" y="8368"/>
                </a:cubicBezTo>
              </a:path>
            </a:pathLst>
          </a:cu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4" name="Google Shape;1134;p56"/>
          <p:cNvCxnSpPr/>
          <p:nvPr/>
        </p:nvCxnSpPr>
        <p:spPr>
          <a:xfrm flipH="1">
            <a:off x="5901288" y="1417956"/>
            <a:ext cx="431700" cy="2187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5" name="Google Shape;113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750" y="692950"/>
            <a:ext cx="551924" cy="5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6550" y="1079200"/>
            <a:ext cx="431700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142" name="Google Shape;114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57"/>
          <p:cNvSpPr txBox="1"/>
          <p:nvPr>
            <p:ph type="ctrTitle"/>
          </p:nvPr>
        </p:nvSpPr>
        <p:spPr>
          <a:xfrm>
            <a:off x="351588" y="2831375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Обучение 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20">
                <a:latin typeface="Montserrat ExtraBold"/>
                <a:ea typeface="Montserrat ExtraBold"/>
                <a:cs typeface="Montserrat ExtraBold"/>
                <a:sym typeface="Montserrat ExtraBold"/>
              </a:rPr>
              <a:t>НС</a:t>
            </a:r>
            <a:endParaRPr sz="40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4" name="Google Shape;1144;p57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5" name="Google Shape;1145;p57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6" name="Google Shape;1146;p57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57"/>
          <p:cNvSpPr txBox="1"/>
          <p:nvPr/>
        </p:nvSpPr>
        <p:spPr>
          <a:xfrm>
            <a:off x="40320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8" name="Google Shape;1148;p57"/>
          <p:cNvSpPr txBox="1"/>
          <p:nvPr/>
        </p:nvSpPr>
        <p:spPr>
          <a:xfrm>
            <a:off x="39992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57"/>
          <p:cNvSpPr txBox="1"/>
          <p:nvPr/>
        </p:nvSpPr>
        <p:spPr>
          <a:xfrm>
            <a:off x="38402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0" name="Google Shape;115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5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57"/>
          <p:cNvSpPr/>
          <p:nvPr/>
        </p:nvSpPr>
        <p:spPr>
          <a:xfrm>
            <a:off x="5052100" y="806600"/>
            <a:ext cx="3945045" cy="3837850"/>
          </a:xfrm>
          <a:custGeom>
            <a:rect b="b" l="l" r="r" t="t"/>
            <a:pathLst>
              <a:path extrusionOk="0" h="153514" w="143639">
                <a:moveTo>
                  <a:pt x="113688" y="8046"/>
                </a:moveTo>
                <a:cubicBezTo>
                  <a:pt x="106739" y="3701"/>
                  <a:pt x="97680" y="-2277"/>
                  <a:pt x="90147" y="951"/>
                </a:cubicBezTo>
                <a:cubicBezTo>
                  <a:pt x="82729" y="4129"/>
                  <a:pt x="79728" y="13302"/>
                  <a:pt x="74023" y="19010"/>
                </a:cubicBezTo>
                <a:cubicBezTo>
                  <a:pt x="68811" y="24225"/>
                  <a:pt x="63732" y="29590"/>
                  <a:pt x="58222" y="34489"/>
                </a:cubicBezTo>
                <a:cubicBezTo>
                  <a:pt x="42110" y="48813"/>
                  <a:pt x="14808" y="50825"/>
                  <a:pt x="3723" y="69316"/>
                </a:cubicBezTo>
                <a:cubicBezTo>
                  <a:pt x="-2083" y="79000"/>
                  <a:pt x="17" y="92222"/>
                  <a:pt x="2756" y="103176"/>
                </a:cubicBezTo>
                <a:cubicBezTo>
                  <a:pt x="6138" y="116703"/>
                  <a:pt x="10759" y="132156"/>
                  <a:pt x="22104" y="140261"/>
                </a:cubicBezTo>
                <a:cubicBezTo>
                  <a:pt x="51646" y="161364"/>
                  <a:pt x="111455" y="157526"/>
                  <a:pt x="130134" y="126394"/>
                </a:cubicBezTo>
                <a:cubicBezTo>
                  <a:pt x="141917" y="106755"/>
                  <a:pt x="146540" y="81069"/>
                  <a:pt x="141743" y="58674"/>
                </a:cubicBezTo>
                <a:cubicBezTo>
                  <a:pt x="137721" y="39900"/>
                  <a:pt x="127254" y="21955"/>
                  <a:pt x="113688" y="8368"/>
                </a:cubicBezTo>
              </a:path>
            </a:pathLst>
          </a:cu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2" name="Google Shape;1152;p57"/>
          <p:cNvCxnSpPr/>
          <p:nvPr/>
        </p:nvCxnSpPr>
        <p:spPr>
          <a:xfrm flipH="1">
            <a:off x="5901288" y="1417956"/>
            <a:ext cx="431700" cy="2187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3" name="Google Shape;115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750" y="692950"/>
            <a:ext cx="551924" cy="5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6550" y="10792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10792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2009175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29337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3858225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2000" y="2006438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2000" y="2930963"/>
            <a:ext cx="431700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1"/>
          <p:cNvPicPr preferRelativeResize="0"/>
          <p:nvPr/>
        </p:nvPicPr>
        <p:blipFill rotWithShape="1">
          <a:blip r:embed="rId3">
            <a:alphaModFix/>
          </a:blip>
          <a:srcRect b="12937" l="0" r="0" t="0"/>
          <a:stretch/>
        </p:blipFill>
        <p:spPr>
          <a:xfrm>
            <a:off x="697200" y="2000552"/>
            <a:ext cx="5092762" cy="249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/>
          <p:nvPr/>
        </p:nvSpPr>
        <p:spPr>
          <a:xfrm>
            <a:off x="2095500" y="1973700"/>
            <a:ext cx="9048900" cy="2522100"/>
          </a:xfrm>
          <a:prstGeom prst="parallelogram">
            <a:avLst>
              <a:gd fmla="val 9894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4">
            <a:alphaModFix/>
          </a:blip>
          <a:srcRect b="0" l="-13104" r="-71464" t="0"/>
          <a:stretch/>
        </p:blipFill>
        <p:spPr>
          <a:xfrm>
            <a:off x="2326025" y="2115650"/>
            <a:ext cx="9731700" cy="2283600"/>
          </a:xfrm>
          <a:prstGeom prst="parallelogram">
            <a:avLst>
              <a:gd fmla="val 94379" name="adj"/>
            </a:avLst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49" name="Google Shape;149;p31"/>
          <p:cNvPicPr preferRelativeResize="0"/>
          <p:nvPr/>
        </p:nvPicPr>
        <p:blipFill rotWithShape="1">
          <a:blip r:embed="rId5">
            <a:alphaModFix/>
          </a:blip>
          <a:srcRect b="0" l="-41964" r="0" t="0"/>
          <a:stretch/>
        </p:blipFill>
        <p:spPr>
          <a:xfrm rot="10800000">
            <a:off x="2019150" y="1996450"/>
            <a:ext cx="9125100" cy="2522100"/>
          </a:xfrm>
          <a:prstGeom prst="parallelogram">
            <a:avLst>
              <a:gd fmla="val 100384" name="adj"/>
            </a:avLst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type="title"/>
          </p:nvPr>
        </p:nvSpPr>
        <p:spPr>
          <a:xfrm>
            <a:off x="0" y="610150"/>
            <a:ext cx="91440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44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AI.</a:t>
            </a:r>
            <a:r>
              <a:rPr lang="ru" sz="3900">
                <a:latin typeface="Montserrat ExtraBold"/>
                <a:ea typeface="Montserrat ExtraBold"/>
                <a:cs typeface="Montserrat ExtraBold"/>
                <a:sym typeface="Montserrat ExtraBold"/>
              </a:rPr>
              <a:t> Цикл жизни технологии</a:t>
            </a:r>
            <a:endParaRPr sz="39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51" name="Google Shape;151;p31"/>
          <p:cNvCxnSpPr/>
          <p:nvPr/>
        </p:nvCxnSpPr>
        <p:spPr>
          <a:xfrm rot="10800000">
            <a:off x="697200" y="1609800"/>
            <a:ext cx="7749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31"/>
          <p:cNvCxnSpPr/>
          <p:nvPr/>
        </p:nvCxnSpPr>
        <p:spPr>
          <a:xfrm flipH="1">
            <a:off x="1772370" y="1830150"/>
            <a:ext cx="2942400" cy="2942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166" name="Google Shape;11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500" y="0"/>
            <a:ext cx="5068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58"/>
          <p:cNvSpPr txBox="1"/>
          <p:nvPr>
            <p:ph type="ctrTitle"/>
          </p:nvPr>
        </p:nvSpPr>
        <p:spPr>
          <a:xfrm>
            <a:off x="351588" y="1636650"/>
            <a:ext cx="444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420"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Обучение НС</a:t>
            </a:r>
            <a:endParaRPr sz="342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68" name="Google Shape;1168;p58"/>
          <p:cNvSpPr/>
          <p:nvPr/>
        </p:nvSpPr>
        <p:spPr>
          <a:xfrm rot="-2700000">
            <a:off x="60246" y="-1094303"/>
            <a:ext cx="2158231" cy="2158231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9" name="Google Shape;1169;p58"/>
          <p:cNvCxnSpPr/>
          <p:nvPr/>
        </p:nvCxnSpPr>
        <p:spPr>
          <a:xfrm flipH="1">
            <a:off x="-723562" y="556106"/>
            <a:ext cx="1938000" cy="19383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0" name="Google Shape;1170;p58"/>
          <p:cNvSpPr/>
          <p:nvPr/>
        </p:nvSpPr>
        <p:spPr>
          <a:xfrm rot="8100000">
            <a:off x="2424026" y="4266495"/>
            <a:ext cx="2789536" cy="278953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58"/>
          <p:cNvSpPr txBox="1"/>
          <p:nvPr/>
        </p:nvSpPr>
        <p:spPr>
          <a:xfrm>
            <a:off x="4032013" y="1525775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Вес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58"/>
          <p:cNvSpPr txBox="1"/>
          <p:nvPr/>
        </p:nvSpPr>
        <p:spPr>
          <a:xfrm>
            <a:off x="3999288" y="2461500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Рост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3" name="Google Shape;1173;p58"/>
          <p:cNvSpPr txBox="1"/>
          <p:nvPr/>
        </p:nvSpPr>
        <p:spPr>
          <a:xfrm>
            <a:off x="3840288" y="3397225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Длина</a:t>
            </a:r>
            <a:endParaRPr b="0"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4" name="Google Shape;117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500" y="1016631"/>
            <a:ext cx="3344451" cy="334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58"/>
          <p:cNvSpPr/>
          <p:nvPr/>
        </p:nvSpPr>
        <p:spPr>
          <a:xfrm>
            <a:off x="5052100" y="806600"/>
            <a:ext cx="3945045" cy="3837850"/>
          </a:xfrm>
          <a:custGeom>
            <a:rect b="b" l="l" r="r" t="t"/>
            <a:pathLst>
              <a:path extrusionOk="0" h="153514" w="143639">
                <a:moveTo>
                  <a:pt x="113688" y="8046"/>
                </a:moveTo>
                <a:cubicBezTo>
                  <a:pt x="106739" y="3701"/>
                  <a:pt x="97680" y="-2277"/>
                  <a:pt x="90147" y="951"/>
                </a:cubicBezTo>
                <a:cubicBezTo>
                  <a:pt x="82729" y="4129"/>
                  <a:pt x="79728" y="13302"/>
                  <a:pt x="74023" y="19010"/>
                </a:cubicBezTo>
                <a:cubicBezTo>
                  <a:pt x="68811" y="24225"/>
                  <a:pt x="63732" y="29590"/>
                  <a:pt x="58222" y="34489"/>
                </a:cubicBezTo>
                <a:cubicBezTo>
                  <a:pt x="42110" y="48813"/>
                  <a:pt x="14808" y="50825"/>
                  <a:pt x="3723" y="69316"/>
                </a:cubicBezTo>
                <a:cubicBezTo>
                  <a:pt x="-2083" y="79000"/>
                  <a:pt x="17" y="92222"/>
                  <a:pt x="2756" y="103176"/>
                </a:cubicBezTo>
                <a:cubicBezTo>
                  <a:pt x="6138" y="116703"/>
                  <a:pt x="10759" y="132156"/>
                  <a:pt x="22104" y="140261"/>
                </a:cubicBezTo>
                <a:cubicBezTo>
                  <a:pt x="51646" y="161364"/>
                  <a:pt x="111455" y="157526"/>
                  <a:pt x="130134" y="126394"/>
                </a:cubicBezTo>
                <a:cubicBezTo>
                  <a:pt x="141917" y="106755"/>
                  <a:pt x="146540" y="81069"/>
                  <a:pt x="141743" y="58674"/>
                </a:cubicBezTo>
                <a:cubicBezTo>
                  <a:pt x="137721" y="39900"/>
                  <a:pt x="127254" y="21955"/>
                  <a:pt x="113688" y="8368"/>
                </a:cubicBezTo>
              </a:path>
            </a:pathLst>
          </a:custGeom>
          <a:noFill/>
          <a:ln cap="flat" cmpd="sng" w="38100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6" name="Google Shape;1176;p58"/>
          <p:cNvCxnSpPr/>
          <p:nvPr/>
        </p:nvCxnSpPr>
        <p:spPr>
          <a:xfrm flipH="1">
            <a:off x="5901288" y="1417956"/>
            <a:ext cx="431700" cy="2187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7" name="Google Shape;117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1750" y="692950"/>
            <a:ext cx="551924" cy="5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6550" y="10792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10792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2009175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2933700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000" y="3858225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2000" y="2006438"/>
            <a:ext cx="43170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92000" y="2930963"/>
            <a:ext cx="431700" cy="43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5" name="Google Shape;1185;p58"/>
          <p:cNvGraphicFramePr/>
          <p:nvPr/>
        </p:nvGraphicFramePr>
        <p:xfrm>
          <a:off x="452888" y="26198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{103A59FE-D0C4-460E-A30E-663A13C3921E}</a:tableStyleId>
              </a:tblPr>
              <a:tblGrid>
                <a:gridCol w="846100"/>
                <a:gridCol w="846100"/>
              </a:tblGrid>
              <a:tr h="30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-100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52%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047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...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...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30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49%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51%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52%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047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... 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30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ru" sz="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47%</a:t>
                      </a:r>
                      <a:endParaRPr b="1" sz="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9"/>
          <p:cNvSpPr/>
          <p:nvPr/>
        </p:nvSpPr>
        <p:spPr>
          <a:xfrm>
            <a:off x="406875" y="1456600"/>
            <a:ext cx="7645200" cy="3363900"/>
          </a:xfrm>
          <a:prstGeom prst="rect">
            <a:avLst/>
          </a:prstGeom>
          <a:noFill/>
          <a:ln cap="flat" cmpd="sng" w="5715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59"/>
          <p:cNvSpPr/>
          <p:nvPr/>
        </p:nvSpPr>
        <p:spPr>
          <a:xfrm>
            <a:off x="297421" y="329846"/>
            <a:ext cx="49044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Градиентный спуск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59"/>
          <p:cNvSpPr/>
          <p:nvPr/>
        </p:nvSpPr>
        <p:spPr>
          <a:xfrm>
            <a:off x="151323" y="2909503"/>
            <a:ext cx="470700" cy="4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3" name="Google Shape;1193;p59"/>
          <p:cNvCxnSpPr/>
          <p:nvPr/>
        </p:nvCxnSpPr>
        <p:spPr>
          <a:xfrm flipH="1">
            <a:off x="147125" y="2895850"/>
            <a:ext cx="479100" cy="4854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4" name="Google Shape;1194;p59"/>
          <p:cNvSpPr/>
          <p:nvPr/>
        </p:nvSpPr>
        <p:spPr>
          <a:xfrm flipH="1">
            <a:off x="746250" y="1178350"/>
            <a:ext cx="7692300" cy="3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5" name="Google Shape;119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575" y="1320737"/>
            <a:ext cx="6618825" cy="3117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196" name="Google Shape;119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213" y="1178363"/>
            <a:ext cx="7692375" cy="34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0"/>
          <p:cNvSpPr/>
          <p:nvPr/>
        </p:nvSpPr>
        <p:spPr>
          <a:xfrm>
            <a:off x="406875" y="1456600"/>
            <a:ext cx="7645200" cy="3363900"/>
          </a:xfrm>
          <a:prstGeom prst="rect">
            <a:avLst/>
          </a:prstGeom>
          <a:noFill/>
          <a:ln cap="flat" cmpd="sng" w="5715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0"/>
          <p:cNvSpPr/>
          <p:nvPr/>
        </p:nvSpPr>
        <p:spPr>
          <a:xfrm>
            <a:off x="297421" y="329846"/>
            <a:ext cx="49044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Градиентный спуск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0"/>
          <p:cNvSpPr/>
          <p:nvPr/>
        </p:nvSpPr>
        <p:spPr>
          <a:xfrm>
            <a:off x="151323" y="2909503"/>
            <a:ext cx="470700" cy="4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4" name="Google Shape;1204;p60"/>
          <p:cNvCxnSpPr/>
          <p:nvPr/>
        </p:nvCxnSpPr>
        <p:spPr>
          <a:xfrm flipH="1">
            <a:off x="147125" y="2895850"/>
            <a:ext cx="479100" cy="4854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5" name="Google Shape;1205;p60"/>
          <p:cNvSpPr/>
          <p:nvPr/>
        </p:nvSpPr>
        <p:spPr>
          <a:xfrm flipH="1">
            <a:off x="746250" y="1178350"/>
            <a:ext cx="7692300" cy="3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6" name="Google Shape;1206;p60"/>
          <p:cNvPicPr preferRelativeResize="0"/>
          <p:nvPr/>
        </p:nvPicPr>
        <p:blipFill rotWithShape="1">
          <a:blip r:embed="rId3">
            <a:alphaModFix/>
          </a:blip>
          <a:srcRect b="8192" l="0" r="0" t="8186"/>
          <a:stretch/>
        </p:blipFill>
        <p:spPr>
          <a:xfrm>
            <a:off x="1120575" y="1320737"/>
            <a:ext cx="6618825" cy="3117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207" name="Google Shape;120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213" y="1178363"/>
            <a:ext cx="7692375" cy="34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61"/>
          <p:cNvPicPr preferRelativeResize="0"/>
          <p:nvPr/>
        </p:nvPicPr>
        <p:blipFill rotWithShape="1">
          <a:blip r:embed="rId3">
            <a:alphaModFix/>
          </a:blip>
          <a:srcRect b="0" l="7479" r="8761" t="0"/>
          <a:stretch/>
        </p:blipFill>
        <p:spPr>
          <a:xfrm>
            <a:off x="4921000" y="1995988"/>
            <a:ext cx="4083750" cy="22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61"/>
          <p:cNvSpPr txBox="1"/>
          <p:nvPr/>
        </p:nvSpPr>
        <p:spPr>
          <a:xfrm>
            <a:off x="1006750" y="1432175"/>
            <a:ext cx="62769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40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Полносвязный слой</a:t>
            </a:r>
            <a:endParaRPr b="0" i="0" sz="40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D:\Наташа\корел\сувалкина\презентация НЕЙРОНКИ\ДОД\20.png" id="1214" name="Google Shape;121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87650"/>
            <a:ext cx="9144000" cy="425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61"/>
          <p:cNvSpPr/>
          <p:nvPr/>
        </p:nvSpPr>
        <p:spPr>
          <a:xfrm rot="5400000">
            <a:off x="-94826" y="1177606"/>
            <a:ext cx="4322307" cy="2843058"/>
          </a:xfrm>
          <a:custGeom>
            <a:rect b="b" l="l" r="r" t="t"/>
            <a:pathLst>
              <a:path extrusionOk="0" h="159992" w="275350">
                <a:moveTo>
                  <a:pt x="0" y="0"/>
                </a:moveTo>
                <a:lnTo>
                  <a:pt x="0" y="159992"/>
                </a:lnTo>
                <a:lnTo>
                  <a:pt x="275350" y="159992"/>
                </a:lnTo>
                <a:lnTo>
                  <a:pt x="275350" y="0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6" name="Google Shape;1216;p61"/>
          <p:cNvSpPr/>
          <p:nvPr/>
        </p:nvSpPr>
        <p:spPr>
          <a:xfrm>
            <a:off x="2555213" y="437981"/>
            <a:ext cx="1225121" cy="44967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7" name="Google Shape;1217;p61"/>
          <p:cNvSpPr/>
          <p:nvPr/>
        </p:nvSpPr>
        <p:spPr>
          <a:xfrm flipH="1" rot="10800000">
            <a:off x="2777288" y="4294319"/>
            <a:ext cx="1003027" cy="46596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p61"/>
          <p:cNvSpPr txBox="1"/>
          <p:nvPr/>
        </p:nvSpPr>
        <p:spPr>
          <a:xfrm>
            <a:off x="1006750" y="2120075"/>
            <a:ext cx="37581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Полносвязный слой обрабатывает каждый элемент предыдущего слоя, выполняя матричное перемножение этих элементов на свои веса, и отправляет полученные данные на следующий слой.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2"/>
          <p:cNvSpPr/>
          <p:nvPr/>
        </p:nvSpPr>
        <p:spPr>
          <a:xfrm>
            <a:off x="592532" y="1266834"/>
            <a:ext cx="7816800" cy="36564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62"/>
          <p:cNvSpPr/>
          <p:nvPr/>
        </p:nvSpPr>
        <p:spPr>
          <a:xfrm>
            <a:off x="437915" y="2847949"/>
            <a:ext cx="494100" cy="46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5" name="Google Shape;1225;p62"/>
          <p:cNvCxnSpPr/>
          <p:nvPr/>
        </p:nvCxnSpPr>
        <p:spPr>
          <a:xfrm flipH="1">
            <a:off x="342040" y="2847949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6" name="Google Shape;1226;p62"/>
          <p:cNvSpPr/>
          <p:nvPr/>
        </p:nvSpPr>
        <p:spPr>
          <a:xfrm>
            <a:off x="1027956" y="928988"/>
            <a:ext cx="7890300" cy="3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2"/>
          <p:cNvSpPr txBox="1"/>
          <p:nvPr/>
        </p:nvSpPr>
        <p:spPr>
          <a:xfrm>
            <a:off x="455934" y="146131"/>
            <a:ext cx="8496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Century Gothic"/>
              <a:buNone/>
            </a:pPr>
            <a:r>
              <a:rPr b="0" i="0" lang="ru" sz="3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Сверточный2D</a:t>
            </a:r>
            <a:endParaRPr b="0" i="0" sz="36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28" name="Google Shape;122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7151" y="1470150"/>
            <a:ext cx="1790809" cy="103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7729" y="2916362"/>
            <a:ext cx="1132871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1545" y="2916350"/>
            <a:ext cx="1132871" cy="65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5363" y="2916339"/>
            <a:ext cx="1132871" cy="65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59169" y="2916339"/>
            <a:ext cx="1132916" cy="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07752" y="3776016"/>
            <a:ext cx="1132828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91544" y="3776016"/>
            <a:ext cx="1132837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07042" y="3775992"/>
            <a:ext cx="1132919" cy="65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59180" y="3775980"/>
            <a:ext cx="1132919" cy="655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62"/>
          <p:cNvSpPr txBox="1"/>
          <p:nvPr/>
        </p:nvSpPr>
        <p:spPr>
          <a:xfrm>
            <a:off x="1160400" y="1153963"/>
            <a:ext cx="41262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Слой скользит двухмерным окном по картинке, выявляя характерные особенности изображения, обрабатывает их и передает  на следующий слой.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8" name="Google Shape;1238;p62"/>
          <p:cNvPicPr preferRelativeResize="0"/>
          <p:nvPr/>
        </p:nvPicPr>
        <p:blipFill rotWithShape="1">
          <a:blip r:embed="rId12">
            <a:alphaModFix/>
          </a:blip>
          <a:srcRect b="1267" l="0" r="0" t="1257"/>
          <a:stretch/>
        </p:blipFill>
        <p:spPr>
          <a:xfrm>
            <a:off x="1003613" y="2506629"/>
            <a:ext cx="3243550" cy="2107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239" name="Google Shape;1239;p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7950" y="994550"/>
            <a:ext cx="7890301" cy="365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3"/>
          <p:cNvSpPr/>
          <p:nvPr/>
        </p:nvSpPr>
        <p:spPr>
          <a:xfrm>
            <a:off x="592532" y="1266834"/>
            <a:ext cx="7816800" cy="36564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3"/>
          <p:cNvSpPr/>
          <p:nvPr/>
        </p:nvSpPr>
        <p:spPr>
          <a:xfrm>
            <a:off x="437915" y="2847949"/>
            <a:ext cx="494100" cy="46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6" name="Google Shape;1246;p63"/>
          <p:cNvCxnSpPr/>
          <p:nvPr/>
        </p:nvCxnSpPr>
        <p:spPr>
          <a:xfrm flipH="1">
            <a:off x="342040" y="2847949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7" name="Google Shape;1247;p63"/>
          <p:cNvSpPr/>
          <p:nvPr/>
        </p:nvSpPr>
        <p:spPr>
          <a:xfrm>
            <a:off x="1027956" y="928988"/>
            <a:ext cx="7890300" cy="3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3"/>
          <p:cNvSpPr txBox="1"/>
          <p:nvPr/>
        </p:nvSpPr>
        <p:spPr>
          <a:xfrm>
            <a:off x="455934" y="146131"/>
            <a:ext cx="8496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Century Gothic"/>
              <a:buNone/>
            </a:pPr>
            <a:r>
              <a:rPr b="0" i="0" lang="ru" sz="38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Сверточный2D</a:t>
            </a:r>
            <a:endParaRPr b="0" i="0" sz="36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49" name="Google Shape;124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7151" y="1470150"/>
            <a:ext cx="1790809" cy="103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7729" y="2916362"/>
            <a:ext cx="1132871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1545" y="2916350"/>
            <a:ext cx="1132871" cy="65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5363" y="2916339"/>
            <a:ext cx="1132871" cy="65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59169" y="2916339"/>
            <a:ext cx="1132916" cy="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07752" y="3776016"/>
            <a:ext cx="1132828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91544" y="3776016"/>
            <a:ext cx="1132837" cy="6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07042" y="3775992"/>
            <a:ext cx="1132919" cy="65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59180" y="3775980"/>
            <a:ext cx="1132919" cy="655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63"/>
          <p:cNvSpPr txBox="1"/>
          <p:nvPr/>
        </p:nvSpPr>
        <p:spPr>
          <a:xfrm>
            <a:off x="1160400" y="1153963"/>
            <a:ext cx="41262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Слой скользит двухмерным окном по картинке, выявляя характерные особенности изображения, обрабатывает их и передает  на следующий слой.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9" name="Google Shape;1259;p63"/>
          <p:cNvPicPr preferRelativeResize="0"/>
          <p:nvPr/>
        </p:nvPicPr>
        <p:blipFill rotWithShape="1">
          <a:blip r:embed="rId12">
            <a:alphaModFix/>
          </a:blip>
          <a:srcRect b="1267" l="0" r="0" t="1257"/>
          <a:stretch/>
        </p:blipFill>
        <p:spPr>
          <a:xfrm>
            <a:off x="1003613" y="2506629"/>
            <a:ext cx="3243550" cy="2107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260" name="Google Shape;1260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2075" y="994550"/>
            <a:ext cx="7890301" cy="365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63"/>
          <p:cNvSpPr/>
          <p:nvPr/>
        </p:nvSpPr>
        <p:spPr>
          <a:xfrm>
            <a:off x="4429525" y="2931750"/>
            <a:ext cx="96600" cy="95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2" name="Google Shape;1262;p63"/>
          <p:cNvCxnSpPr>
            <a:stCxn id="1261" idx="3"/>
          </p:cNvCxnSpPr>
          <p:nvPr/>
        </p:nvCxnSpPr>
        <p:spPr>
          <a:xfrm flipH="1" rot="10800000">
            <a:off x="4526125" y="1708800"/>
            <a:ext cx="1298700" cy="1270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3" name="Google Shape;1263;p63"/>
          <p:cNvSpPr/>
          <p:nvPr/>
        </p:nvSpPr>
        <p:spPr>
          <a:xfrm>
            <a:off x="5540563" y="1424638"/>
            <a:ext cx="285900" cy="281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3"/>
          <p:cNvSpPr/>
          <p:nvPr/>
        </p:nvSpPr>
        <p:spPr>
          <a:xfrm>
            <a:off x="6222663" y="2061288"/>
            <a:ext cx="285900" cy="281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63"/>
          <p:cNvSpPr/>
          <p:nvPr/>
        </p:nvSpPr>
        <p:spPr>
          <a:xfrm>
            <a:off x="7190800" y="2273075"/>
            <a:ext cx="285900" cy="281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6" name="Google Shape;1266;p63"/>
          <p:cNvCxnSpPr>
            <a:stCxn id="1261" idx="3"/>
          </p:cNvCxnSpPr>
          <p:nvPr/>
        </p:nvCxnSpPr>
        <p:spPr>
          <a:xfrm flipH="1" rot="10800000">
            <a:off x="4526125" y="1708800"/>
            <a:ext cx="1005600" cy="1270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7" name="Google Shape;1267;p63"/>
          <p:cNvCxnSpPr>
            <a:stCxn id="1261" idx="3"/>
          </p:cNvCxnSpPr>
          <p:nvPr/>
        </p:nvCxnSpPr>
        <p:spPr>
          <a:xfrm flipH="1" rot="10800000">
            <a:off x="4526125" y="1427400"/>
            <a:ext cx="999900" cy="1551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8" name="Google Shape;1268;p63"/>
          <p:cNvCxnSpPr>
            <a:stCxn id="1269" idx="3"/>
          </p:cNvCxnSpPr>
          <p:nvPr/>
        </p:nvCxnSpPr>
        <p:spPr>
          <a:xfrm flipH="1" rot="10800000">
            <a:off x="4910750" y="2067263"/>
            <a:ext cx="1313400" cy="1310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0" name="Google Shape;1270;p63"/>
          <p:cNvCxnSpPr>
            <a:stCxn id="1269" idx="3"/>
          </p:cNvCxnSpPr>
          <p:nvPr/>
        </p:nvCxnSpPr>
        <p:spPr>
          <a:xfrm flipH="1" rot="10800000">
            <a:off x="4910750" y="2061563"/>
            <a:ext cx="1595700" cy="1316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1" name="Google Shape;1271;p63"/>
          <p:cNvCxnSpPr>
            <a:stCxn id="1269" idx="3"/>
          </p:cNvCxnSpPr>
          <p:nvPr/>
        </p:nvCxnSpPr>
        <p:spPr>
          <a:xfrm flipH="1" rot="10800000">
            <a:off x="4910750" y="2343863"/>
            <a:ext cx="1601700" cy="1033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2" name="Google Shape;1272;p63"/>
          <p:cNvCxnSpPr>
            <a:stCxn id="1269" idx="3"/>
          </p:cNvCxnSpPr>
          <p:nvPr/>
        </p:nvCxnSpPr>
        <p:spPr>
          <a:xfrm flipH="1" rot="10800000">
            <a:off x="4910750" y="2342663"/>
            <a:ext cx="1325700" cy="1035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3" name="Google Shape;1273;p63"/>
          <p:cNvCxnSpPr>
            <a:stCxn id="1274" idx="3"/>
          </p:cNvCxnSpPr>
          <p:nvPr/>
        </p:nvCxnSpPr>
        <p:spPr>
          <a:xfrm flipH="1" rot="10800000">
            <a:off x="5477750" y="2279800"/>
            <a:ext cx="1986600" cy="1215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5" name="Google Shape;1275;p63"/>
          <p:cNvCxnSpPr>
            <a:stCxn id="1274" idx="3"/>
          </p:cNvCxnSpPr>
          <p:nvPr/>
        </p:nvCxnSpPr>
        <p:spPr>
          <a:xfrm flipH="1" rot="10800000">
            <a:off x="5477750" y="2279800"/>
            <a:ext cx="1716600" cy="1215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6" name="Google Shape;1276;p63"/>
          <p:cNvCxnSpPr>
            <a:stCxn id="1274" idx="3"/>
          </p:cNvCxnSpPr>
          <p:nvPr/>
        </p:nvCxnSpPr>
        <p:spPr>
          <a:xfrm flipH="1" rot="10800000">
            <a:off x="5477750" y="2546800"/>
            <a:ext cx="1701000" cy="948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7" name="Google Shape;1277;p63"/>
          <p:cNvCxnSpPr>
            <a:stCxn id="1274" idx="3"/>
          </p:cNvCxnSpPr>
          <p:nvPr/>
        </p:nvCxnSpPr>
        <p:spPr>
          <a:xfrm flipH="1" rot="10800000">
            <a:off x="5477750" y="2554600"/>
            <a:ext cx="2010000" cy="941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8" name="Google Shape;1278;p63"/>
          <p:cNvCxnSpPr>
            <a:stCxn id="1261" idx="3"/>
          </p:cNvCxnSpPr>
          <p:nvPr/>
        </p:nvCxnSpPr>
        <p:spPr>
          <a:xfrm flipH="1" rot="10800000">
            <a:off x="4526125" y="1421400"/>
            <a:ext cx="1298700" cy="1557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9" name="Google Shape;1269;p63"/>
          <p:cNvSpPr/>
          <p:nvPr/>
        </p:nvSpPr>
        <p:spPr>
          <a:xfrm>
            <a:off x="4814150" y="3330113"/>
            <a:ext cx="96600" cy="95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63"/>
          <p:cNvSpPr/>
          <p:nvPr/>
        </p:nvSpPr>
        <p:spPr>
          <a:xfrm>
            <a:off x="5381150" y="3448150"/>
            <a:ext cx="96600" cy="95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64"/>
          <p:cNvPicPr preferRelativeResize="0"/>
          <p:nvPr/>
        </p:nvPicPr>
        <p:blipFill rotWithShape="1">
          <a:blip r:embed="rId3">
            <a:alphaModFix/>
          </a:blip>
          <a:srcRect b="0" l="86758" r="0" t="0"/>
          <a:stretch/>
        </p:blipFill>
        <p:spPr>
          <a:xfrm>
            <a:off x="8071365" y="1831650"/>
            <a:ext cx="664286" cy="278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64"/>
          <p:cNvPicPr preferRelativeResize="0"/>
          <p:nvPr/>
        </p:nvPicPr>
        <p:blipFill rotWithShape="1">
          <a:blip r:embed="rId3">
            <a:alphaModFix/>
          </a:blip>
          <a:srcRect b="0" l="0" r="68844" t="0"/>
          <a:stretch/>
        </p:blipFill>
        <p:spPr>
          <a:xfrm>
            <a:off x="4667075" y="1887286"/>
            <a:ext cx="1562922" cy="278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64"/>
          <p:cNvPicPr preferRelativeResize="0"/>
          <p:nvPr/>
        </p:nvPicPr>
        <p:blipFill rotWithShape="1">
          <a:blip r:embed="rId3">
            <a:alphaModFix/>
          </a:blip>
          <a:srcRect b="0" l="42012" r="24319" t="0"/>
          <a:stretch/>
        </p:blipFill>
        <p:spPr>
          <a:xfrm>
            <a:off x="6382551" y="1887286"/>
            <a:ext cx="1688828" cy="2786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286" name="Google Shape;128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87650"/>
            <a:ext cx="9144000" cy="425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64"/>
          <p:cNvSpPr txBox="1"/>
          <p:nvPr/>
        </p:nvSpPr>
        <p:spPr>
          <a:xfrm>
            <a:off x="1006750" y="1432175"/>
            <a:ext cx="62769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ru" sz="40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Выравнивающий</a:t>
            </a:r>
            <a:endParaRPr b="0" i="0" sz="40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88" name="Google Shape;1288;p64"/>
          <p:cNvSpPr/>
          <p:nvPr/>
        </p:nvSpPr>
        <p:spPr>
          <a:xfrm rot="5400000">
            <a:off x="-94826" y="1177606"/>
            <a:ext cx="4322307" cy="2843058"/>
          </a:xfrm>
          <a:custGeom>
            <a:rect b="b" l="l" r="r" t="t"/>
            <a:pathLst>
              <a:path extrusionOk="0" h="159992" w="275350">
                <a:moveTo>
                  <a:pt x="0" y="0"/>
                </a:moveTo>
                <a:lnTo>
                  <a:pt x="0" y="159992"/>
                </a:lnTo>
                <a:lnTo>
                  <a:pt x="275350" y="159992"/>
                </a:lnTo>
                <a:lnTo>
                  <a:pt x="275350" y="0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p64"/>
          <p:cNvSpPr/>
          <p:nvPr/>
        </p:nvSpPr>
        <p:spPr>
          <a:xfrm>
            <a:off x="2555213" y="437981"/>
            <a:ext cx="1225121" cy="44967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0" name="Google Shape;1290;p64"/>
          <p:cNvSpPr/>
          <p:nvPr/>
        </p:nvSpPr>
        <p:spPr>
          <a:xfrm flipH="1" rot="10800000">
            <a:off x="2777288" y="4294319"/>
            <a:ext cx="1003027" cy="465968"/>
          </a:xfrm>
          <a:custGeom>
            <a:rect b="b" l="l" r="r" t="t"/>
            <a:pathLst>
              <a:path extrusionOk="0" h="48627" w="49741">
                <a:moveTo>
                  <a:pt x="0" y="0"/>
                </a:moveTo>
                <a:lnTo>
                  <a:pt x="49741" y="0"/>
                </a:lnTo>
                <a:lnTo>
                  <a:pt x="49741" y="48627"/>
                </a:lnTo>
              </a:path>
            </a:pathLst>
          </a:custGeom>
          <a:noFill/>
          <a:ln cap="flat" cmpd="sng" w="1143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1" name="Google Shape;1291;p64"/>
          <p:cNvSpPr txBox="1"/>
          <p:nvPr/>
        </p:nvSpPr>
        <p:spPr>
          <a:xfrm>
            <a:off x="1006750" y="2459925"/>
            <a:ext cx="3613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ru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Слой преобразует поступающие n-мерные данные в одномерный вектор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артинки по запросу grey wave" id="1296" name="Google Shape;1296;p65"/>
          <p:cNvPicPr preferRelativeResize="0"/>
          <p:nvPr/>
        </p:nvPicPr>
        <p:blipFill rotWithShape="1">
          <a:blip r:embed="rId3">
            <a:alphaModFix amt="49000"/>
          </a:blip>
          <a:srcRect b="13035" l="0" r="26616" t="0"/>
          <a:stretch/>
        </p:blipFill>
        <p:spPr>
          <a:xfrm>
            <a:off x="0" y="74256"/>
            <a:ext cx="9143999" cy="49949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7" name="Google Shape;1297;p65"/>
          <p:cNvCxnSpPr>
            <a:endCxn id="1298" idx="2"/>
          </p:cNvCxnSpPr>
          <p:nvPr/>
        </p:nvCxnSpPr>
        <p:spPr>
          <a:xfrm flipH="1" rot="10800000">
            <a:off x="1933700" y="640572"/>
            <a:ext cx="558900" cy="17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9" name="Google Shape;1299;p65"/>
          <p:cNvCxnSpPr>
            <a:endCxn id="1300" idx="2"/>
          </p:cNvCxnSpPr>
          <p:nvPr/>
        </p:nvCxnSpPr>
        <p:spPr>
          <a:xfrm flipH="1" rot="10800000">
            <a:off x="1933700" y="753504"/>
            <a:ext cx="558900" cy="15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1" name="Google Shape;1301;p65"/>
          <p:cNvCxnSpPr>
            <a:endCxn id="1302" idx="2"/>
          </p:cNvCxnSpPr>
          <p:nvPr/>
        </p:nvCxnSpPr>
        <p:spPr>
          <a:xfrm flipH="1" rot="10800000">
            <a:off x="1933700" y="866436"/>
            <a:ext cx="558900" cy="14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3" name="Google Shape;1303;p65"/>
          <p:cNvCxnSpPr>
            <a:endCxn id="1304" idx="2"/>
          </p:cNvCxnSpPr>
          <p:nvPr/>
        </p:nvCxnSpPr>
        <p:spPr>
          <a:xfrm flipH="1" rot="10800000">
            <a:off x="1933700" y="979367"/>
            <a:ext cx="558900" cy="13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5" name="Google Shape;1305;p65"/>
          <p:cNvCxnSpPr>
            <a:endCxn id="1306" idx="2"/>
          </p:cNvCxnSpPr>
          <p:nvPr/>
        </p:nvCxnSpPr>
        <p:spPr>
          <a:xfrm flipH="1" rot="10800000">
            <a:off x="1933700" y="1092299"/>
            <a:ext cx="558900" cy="12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65"/>
          <p:cNvCxnSpPr>
            <a:endCxn id="1308" idx="2"/>
          </p:cNvCxnSpPr>
          <p:nvPr/>
        </p:nvCxnSpPr>
        <p:spPr>
          <a:xfrm flipH="1" rot="10800000">
            <a:off x="1933700" y="1205231"/>
            <a:ext cx="558900" cy="11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9" name="Google Shape;1309;p65"/>
          <p:cNvCxnSpPr>
            <a:endCxn id="1310" idx="2"/>
          </p:cNvCxnSpPr>
          <p:nvPr/>
        </p:nvCxnSpPr>
        <p:spPr>
          <a:xfrm flipH="1" rot="10800000">
            <a:off x="1933700" y="1318163"/>
            <a:ext cx="558900" cy="10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1" name="Google Shape;1311;p65"/>
          <p:cNvCxnSpPr>
            <a:endCxn id="1312" idx="2"/>
          </p:cNvCxnSpPr>
          <p:nvPr/>
        </p:nvCxnSpPr>
        <p:spPr>
          <a:xfrm flipH="1" rot="10800000">
            <a:off x="1933700" y="1431094"/>
            <a:ext cx="558900" cy="9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3" name="Google Shape;1313;p65"/>
          <p:cNvCxnSpPr>
            <a:endCxn id="1314" idx="2"/>
          </p:cNvCxnSpPr>
          <p:nvPr/>
        </p:nvCxnSpPr>
        <p:spPr>
          <a:xfrm flipH="1" rot="10800000">
            <a:off x="1933700" y="1544026"/>
            <a:ext cx="558900" cy="8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65"/>
          <p:cNvCxnSpPr>
            <a:endCxn id="1316" idx="2"/>
          </p:cNvCxnSpPr>
          <p:nvPr/>
        </p:nvCxnSpPr>
        <p:spPr>
          <a:xfrm flipH="1" rot="10800000">
            <a:off x="1933700" y="1656958"/>
            <a:ext cx="558900" cy="6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7" name="Google Shape;1317;p65"/>
          <p:cNvCxnSpPr>
            <a:endCxn id="1318" idx="2"/>
          </p:cNvCxnSpPr>
          <p:nvPr/>
        </p:nvCxnSpPr>
        <p:spPr>
          <a:xfrm flipH="1" rot="10800000">
            <a:off x="1933700" y="1769890"/>
            <a:ext cx="558900" cy="5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9" name="Google Shape;1319;p65"/>
          <p:cNvCxnSpPr>
            <a:endCxn id="1320" idx="2"/>
          </p:cNvCxnSpPr>
          <p:nvPr/>
        </p:nvCxnSpPr>
        <p:spPr>
          <a:xfrm flipH="1" rot="10800000">
            <a:off x="1933700" y="1882821"/>
            <a:ext cx="55890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65"/>
          <p:cNvCxnSpPr>
            <a:endCxn id="1322" idx="2"/>
          </p:cNvCxnSpPr>
          <p:nvPr/>
        </p:nvCxnSpPr>
        <p:spPr>
          <a:xfrm flipH="1" rot="10800000">
            <a:off x="1933700" y="1995753"/>
            <a:ext cx="5589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3" name="Google Shape;1323;p65"/>
          <p:cNvCxnSpPr>
            <a:endCxn id="1324" idx="2"/>
          </p:cNvCxnSpPr>
          <p:nvPr/>
        </p:nvCxnSpPr>
        <p:spPr>
          <a:xfrm flipH="1" rot="10800000">
            <a:off x="1933700" y="2108685"/>
            <a:ext cx="5589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5" name="Google Shape;1325;p65"/>
          <p:cNvCxnSpPr>
            <a:endCxn id="1326" idx="2"/>
          </p:cNvCxnSpPr>
          <p:nvPr/>
        </p:nvCxnSpPr>
        <p:spPr>
          <a:xfrm flipH="1" rot="10800000">
            <a:off x="1933700" y="2221617"/>
            <a:ext cx="55890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7" name="Google Shape;1327;p65"/>
          <p:cNvCxnSpPr>
            <a:endCxn id="1328" idx="2"/>
          </p:cNvCxnSpPr>
          <p:nvPr/>
        </p:nvCxnSpPr>
        <p:spPr>
          <a:xfrm flipH="1" rot="10800000">
            <a:off x="1933700" y="2334548"/>
            <a:ext cx="5589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9" name="Google Shape;1329;p65"/>
          <p:cNvCxnSpPr>
            <a:endCxn id="1330" idx="2"/>
          </p:cNvCxnSpPr>
          <p:nvPr/>
        </p:nvCxnSpPr>
        <p:spPr>
          <a:xfrm>
            <a:off x="1933700" y="2352380"/>
            <a:ext cx="558900" cy="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1" name="Google Shape;1331;p65"/>
          <p:cNvCxnSpPr>
            <a:endCxn id="1332" idx="2"/>
          </p:cNvCxnSpPr>
          <p:nvPr/>
        </p:nvCxnSpPr>
        <p:spPr>
          <a:xfrm>
            <a:off x="1933700" y="2352212"/>
            <a:ext cx="55890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3" name="Google Shape;1333;p65"/>
          <p:cNvCxnSpPr>
            <a:endCxn id="1334" idx="2"/>
          </p:cNvCxnSpPr>
          <p:nvPr/>
        </p:nvCxnSpPr>
        <p:spPr>
          <a:xfrm>
            <a:off x="1933700" y="2352372"/>
            <a:ext cx="558900" cy="3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5" name="Google Shape;1335;p65"/>
          <p:cNvCxnSpPr>
            <a:endCxn id="1336" idx="2"/>
          </p:cNvCxnSpPr>
          <p:nvPr/>
        </p:nvCxnSpPr>
        <p:spPr>
          <a:xfrm>
            <a:off x="1933700" y="2352204"/>
            <a:ext cx="5589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7" name="Google Shape;1337;p65"/>
          <p:cNvCxnSpPr>
            <a:endCxn id="1338" idx="2"/>
          </p:cNvCxnSpPr>
          <p:nvPr/>
        </p:nvCxnSpPr>
        <p:spPr>
          <a:xfrm>
            <a:off x="1933700" y="2352336"/>
            <a:ext cx="558900" cy="5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9" name="Google Shape;1339;p65"/>
          <p:cNvCxnSpPr>
            <a:endCxn id="1340" idx="2"/>
          </p:cNvCxnSpPr>
          <p:nvPr/>
        </p:nvCxnSpPr>
        <p:spPr>
          <a:xfrm>
            <a:off x="1933700" y="2352167"/>
            <a:ext cx="5589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1" name="Google Shape;1341;p65"/>
          <p:cNvCxnSpPr>
            <a:endCxn id="1342" idx="2"/>
          </p:cNvCxnSpPr>
          <p:nvPr/>
        </p:nvCxnSpPr>
        <p:spPr>
          <a:xfrm>
            <a:off x="1933700" y="2352299"/>
            <a:ext cx="558900" cy="7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3" name="Google Shape;1343;p65"/>
          <p:cNvCxnSpPr>
            <a:endCxn id="1344" idx="2"/>
          </p:cNvCxnSpPr>
          <p:nvPr/>
        </p:nvCxnSpPr>
        <p:spPr>
          <a:xfrm>
            <a:off x="1933700" y="2352131"/>
            <a:ext cx="558900" cy="8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5" name="Google Shape;1345;p65"/>
          <p:cNvCxnSpPr>
            <a:endCxn id="1346" idx="2"/>
          </p:cNvCxnSpPr>
          <p:nvPr/>
        </p:nvCxnSpPr>
        <p:spPr>
          <a:xfrm>
            <a:off x="1933700" y="2352263"/>
            <a:ext cx="558900" cy="9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7" name="Google Shape;1347;p65"/>
          <p:cNvCxnSpPr>
            <a:endCxn id="1348" idx="2"/>
          </p:cNvCxnSpPr>
          <p:nvPr/>
        </p:nvCxnSpPr>
        <p:spPr>
          <a:xfrm>
            <a:off x="1933700" y="2352394"/>
            <a:ext cx="558900" cy="11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9" name="Google Shape;1349;p65"/>
          <p:cNvCxnSpPr>
            <a:endCxn id="1350" idx="2"/>
          </p:cNvCxnSpPr>
          <p:nvPr/>
        </p:nvCxnSpPr>
        <p:spPr>
          <a:xfrm>
            <a:off x="1933700" y="2352226"/>
            <a:ext cx="558900" cy="12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1" name="Google Shape;1351;p65"/>
          <p:cNvCxnSpPr>
            <a:endCxn id="1352" idx="2"/>
          </p:cNvCxnSpPr>
          <p:nvPr/>
        </p:nvCxnSpPr>
        <p:spPr>
          <a:xfrm>
            <a:off x="1933700" y="2352358"/>
            <a:ext cx="558900" cy="13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3" name="Google Shape;1353;p65"/>
          <p:cNvCxnSpPr>
            <a:endCxn id="1354" idx="2"/>
          </p:cNvCxnSpPr>
          <p:nvPr/>
        </p:nvCxnSpPr>
        <p:spPr>
          <a:xfrm>
            <a:off x="1933700" y="2352190"/>
            <a:ext cx="558900" cy="14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5" name="Google Shape;1355;p65"/>
          <p:cNvCxnSpPr>
            <a:endCxn id="1356" idx="2"/>
          </p:cNvCxnSpPr>
          <p:nvPr/>
        </p:nvCxnSpPr>
        <p:spPr>
          <a:xfrm>
            <a:off x="1933700" y="2352321"/>
            <a:ext cx="558900" cy="15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7" name="Google Shape;1357;p65"/>
          <p:cNvCxnSpPr>
            <a:endCxn id="1358" idx="2"/>
          </p:cNvCxnSpPr>
          <p:nvPr/>
        </p:nvCxnSpPr>
        <p:spPr>
          <a:xfrm>
            <a:off x="1933700" y="2352153"/>
            <a:ext cx="558900" cy="16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9" name="Google Shape;1359;p65"/>
          <p:cNvCxnSpPr>
            <a:endCxn id="1360" idx="2"/>
          </p:cNvCxnSpPr>
          <p:nvPr/>
        </p:nvCxnSpPr>
        <p:spPr>
          <a:xfrm>
            <a:off x="1933700" y="2352285"/>
            <a:ext cx="558900" cy="17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1" name="Google Shape;1361;p65"/>
          <p:cNvCxnSpPr>
            <a:endCxn id="1362" idx="2"/>
          </p:cNvCxnSpPr>
          <p:nvPr/>
        </p:nvCxnSpPr>
        <p:spPr>
          <a:xfrm>
            <a:off x="1933700" y="2352117"/>
            <a:ext cx="558900" cy="19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3" name="Google Shape;1363;p65"/>
          <p:cNvCxnSpPr>
            <a:endCxn id="1364" idx="2"/>
          </p:cNvCxnSpPr>
          <p:nvPr/>
        </p:nvCxnSpPr>
        <p:spPr>
          <a:xfrm>
            <a:off x="1933700" y="2352248"/>
            <a:ext cx="558900" cy="20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5" name="Google Shape;1365;p65"/>
          <p:cNvCxnSpPr>
            <a:endCxn id="1366" idx="2"/>
          </p:cNvCxnSpPr>
          <p:nvPr/>
        </p:nvCxnSpPr>
        <p:spPr>
          <a:xfrm>
            <a:off x="1933700" y="2352380"/>
            <a:ext cx="558900" cy="21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65"/>
          <p:cNvCxnSpPr>
            <a:endCxn id="1368" idx="2"/>
          </p:cNvCxnSpPr>
          <p:nvPr/>
        </p:nvCxnSpPr>
        <p:spPr>
          <a:xfrm>
            <a:off x="1933700" y="2352212"/>
            <a:ext cx="558900" cy="22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9" name="Google Shape;1369;p65"/>
          <p:cNvSpPr/>
          <p:nvPr/>
        </p:nvSpPr>
        <p:spPr>
          <a:xfrm>
            <a:off x="4536550" y="132275"/>
            <a:ext cx="1676400" cy="4921200"/>
          </a:xfrm>
          <a:prstGeom prst="rect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65"/>
          <p:cNvSpPr txBox="1"/>
          <p:nvPr/>
        </p:nvSpPr>
        <p:spPr>
          <a:xfrm>
            <a:off x="2361650" y="4659956"/>
            <a:ext cx="188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Сверточный2D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65"/>
          <p:cNvSpPr/>
          <p:nvPr/>
        </p:nvSpPr>
        <p:spPr>
          <a:xfrm>
            <a:off x="6644850" y="144275"/>
            <a:ext cx="1676400" cy="4897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65"/>
          <p:cNvSpPr/>
          <p:nvPr/>
        </p:nvSpPr>
        <p:spPr>
          <a:xfrm>
            <a:off x="2492600" y="595572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65"/>
          <p:cNvSpPr/>
          <p:nvPr/>
        </p:nvSpPr>
        <p:spPr>
          <a:xfrm>
            <a:off x="2492600" y="708504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65"/>
          <p:cNvSpPr/>
          <p:nvPr/>
        </p:nvSpPr>
        <p:spPr>
          <a:xfrm>
            <a:off x="2492600" y="821436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65"/>
          <p:cNvSpPr/>
          <p:nvPr/>
        </p:nvSpPr>
        <p:spPr>
          <a:xfrm>
            <a:off x="2492600" y="934367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65"/>
          <p:cNvSpPr/>
          <p:nvPr/>
        </p:nvSpPr>
        <p:spPr>
          <a:xfrm>
            <a:off x="2492600" y="1047299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65"/>
          <p:cNvSpPr/>
          <p:nvPr/>
        </p:nvSpPr>
        <p:spPr>
          <a:xfrm>
            <a:off x="2492600" y="1160231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65"/>
          <p:cNvSpPr/>
          <p:nvPr/>
        </p:nvSpPr>
        <p:spPr>
          <a:xfrm>
            <a:off x="2492600" y="1273163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65"/>
          <p:cNvSpPr/>
          <p:nvPr/>
        </p:nvSpPr>
        <p:spPr>
          <a:xfrm>
            <a:off x="2492600" y="1386094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65"/>
          <p:cNvSpPr/>
          <p:nvPr/>
        </p:nvSpPr>
        <p:spPr>
          <a:xfrm>
            <a:off x="2492600" y="1499026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65"/>
          <p:cNvSpPr/>
          <p:nvPr/>
        </p:nvSpPr>
        <p:spPr>
          <a:xfrm>
            <a:off x="2492600" y="1611958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65"/>
          <p:cNvSpPr/>
          <p:nvPr/>
        </p:nvSpPr>
        <p:spPr>
          <a:xfrm>
            <a:off x="2492600" y="1724890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65"/>
          <p:cNvSpPr/>
          <p:nvPr/>
        </p:nvSpPr>
        <p:spPr>
          <a:xfrm>
            <a:off x="2492600" y="1837821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65"/>
          <p:cNvSpPr/>
          <p:nvPr/>
        </p:nvSpPr>
        <p:spPr>
          <a:xfrm>
            <a:off x="2492600" y="1950753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65"/>
          <p:cNvSpPr/>
          <p:nvPr/>
        </p:nvSpPr>
        <p:spPr>
          <a:xfrm>
            <a:off x="2492600" y="2063685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65"/>
          <p:cNvSpPr/>
          <p:nvPr/>
        </p:nvSpPr>
        <p:spPr>
          <a:xfrm>
            <a:off x="2492600" y="2176617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65"/>
          <p:cNvSpPr/>
          <p:nvPr/>
        </p:nvSpPr>
        <p:spPr>
          <a:xfrm>
            <a:off x="2492600" y="2289548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65"/>
          <p:cNvSpPr/>
          <p:nvPr/>
        </p:nvSpPr>
        <p:spPr>
          <a:xfrm>
            <a:off x="2492600" y="2402480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65"/>
          <p:cNvSpPr/>
          <p:nvPr/>
        </p:nvSpPr>
        <p:spPr>
          <a:xfrm>
            <a:off x="2492600" y="2515412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65"/>
          <p:cNvSpPr/>
          <p:nvPr/>
        </p:nvSpPr>
        <p:spPr>
          <a:xfrm>
            <a:off x="2492600" y="2628372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65"/>
          <p:cNvSpPr/>
          <p:nvPr/>
        </p:nvSpPr>
        <p:spPr>
          <a:xfrm>
            <a:off x="2492600" y="2741304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65"/>
          <p:cNvSpPr/>
          <p:nvPr/>
        </p:nvSpPr>
        <p:spPr>
          <a:xfrm>
            <a:off x="2492600" y="2854236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65"/>
          <p:cNvSpPr/>
          <p:nvPr/>
        </p:nvSpPr>
        <p:spPr>
          <a:xfrm>
            <a:off x="2492600" y="2967167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65"/>
          <p:cNvSpPr/>
          <p:nvPr/>
        </p:nvSpPr>
        <p:spPr>
          <a:xfrm>
            <a:off x="2492600" y="3080099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65"/>
          <p:cNvSpPr/>
          <p:nvPr/>
        </p:nvSpPr>
        <p:spPr>
          <a:xfrm>
            <a:off x="2492600" y="3193031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65"/>
          <p:cNvSpPr/>
          <p:nvPr/>
        </p:nvSpPr>
        <p:spPr>
          <a:xfrm>
            <a:off x="2492600" y="3305963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65"/>
          <p:cNvSpPr/>
          <p:nvPr/>
        </p:nvSpPr>
        <p:spPr>
          <a:xfrm>
            <a:off x="2492600" y="3418894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65"/>
          <p:cNvSpPr/>
          <p:nvPr/>
        </p:nvSpPr>
        <p:spPr>
          <a:xfrm>
            <a:off x="2492600" y="3531826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65"/>
          <p:cNvSpPr/>
          <p:nvPr/>
        </p:nvSpPr>
        <p:spPr>
          <a:xfrm>
            <a:off x="2492600" y="3644758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65"/>
          <p:cNvSpPr/>
          <p:nvPr/>
        </p:nvSpPr>
        <p:spPr>
          <a:xfrm>
            <a:off x="2492600" y="3757690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65"/>
          <p:cNvSpPr/>
          <p:nvPr/>
        </p:nvSpPr>
        <p:spPr>
          <a:xfrm>
            <a:off x="2492600" y="3870621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65"/>
          <p:cNvSpPr/>
          <p:nvPr/>
        </p:nvSpPr>
        <p:spPr>
          <a:xfrm>
            <a:off x="2492600" y="3983553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65"/>
          <p:cNvSpPr/>
          <p:nvPr/>
        </p:nvSpPr>
        <p:spPr>
          <a:xfrm>
            <a:off x="2492600" y="4096485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65"/>
          <p:cNvSpPr/>
          <p:nvPr/>
        </p:nvSpPr>
        <p:spPr>
          <a:xfrm>
            <a:off x="2492600" y="4209417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65"/>
          <p:cNvSpPr/>
          <p:nvPr/>
        </p:nvSpPr>
        <p:spPr>
          <a:xfrm>
            <a:off x="2492600" y="4322348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65"/>
          <p:cNvSpPr/>
          <p:nvPr/>
        </p:nvSpPr>
        <p:spPr>
          <a:xfrm>
            <a:off x="2492600" y="4435280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65"/>
          <p:cNvSpPr/>
          <p:nvPr/>
        </p:nvSpPr>
        <p:spPr>
          <a:xfrm>
            <a:off x="2492600" y="4548212"/>
            <a:ext cx="90300" cy="90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65"/>
          <p:cNvSpPr/>
          <p:nvPr/>
        </p:nvSpPr>
        <p:spPr>
          <a:xfrm>
            <a:off x="5318650" y="309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65"/>
          <p:cNvSpPr txBox="1"/>
          <p:nvPr/>
        </p:nvSpPr>
        <p:spPr>
          <a:xfrm>
            <a:off x="4572000" y="4653225"/>
            <a:ext cx="16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Выравнивающий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65"/>
          <p:cNvSpPr txBox="1"/>
          <p:nvPr/>
        </p:nvSpPr>
        <p:spPr>
          <a:xfrm>
            <a:off x="5167900" y="3195375"/>
            <a:ext cx="4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65"/>
          <p:cNvSpPr txBox="1"/>
          <p:nvPr/>
        </p:nvSpPr>
        <p:spPr>
          <a:xfrm>
            <a:off x="6690750" y="4653075"/>
            <a:ext cx="158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Полносвязный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6" name="Google Shape;1376;p65"/>
          <p:cNvSpPr/>
          <p:nvPr/>
        </p:nvSpPr>
        <p:spPr>
          <a:xfrm>
            <a:off x="7221150" y="1327525"/>
            <a:ext cx="243600" cy="24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65"/>
          <p:cNvSpPr/>
          <p:nvPr/>
        </p:nvSpPr>
        <p:spPr>
          <a:xfrm>
            <a:off x="7221150" y="2430100"/>
            <a:ext cx="243600" cy="24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65"/>
          <p:cNvSpPr/>
          <p:nvPr/>
        </p:nvSpPr>
        <p:spPr>
          <a:xfrm>
            <a:off x="7221150" y="3562450"/>
            <a:ext cx="243600" cy="24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65"/>
          <p:cNvSpPr/>
          <p:nvPr/>
        </p:nvSpPr>
        <p:spPr>
          <a:xfrm>
            <a:off x="5318650" y="4620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65"/>
          <p:cNvSpPr/>
          <p:nvPr/>
        </p:nvSpPr>
        <p:spPr>
          <a:xfrm>
            <a:off x="5318650" y="6144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65"/>
          <p:cNvSpPr/>
          <p:nvPr/>
        </p:nvSpPr>
        <p:spPr>
          <a:xfrm>
            <a:off x="5318650" y="7668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65"/>
          <p:cNvSpPr/>
          <p:nvPr/>
        </p:nvSpPr>
        <p:spPr>
          <a:xfrm>
            <a:off x="5318650" y="919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65"/>
          <p:cNvSpPr/>
          <p:nvPr/>
        </p:nvSpPr>
        <p:spPr>
          <a:xfrm>
            <a:off x="5318650" y="1071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65"/>
          <p:cNvSpPr/>
          <p:nvPr/>
        </p:nvSpPr>
        <p:spPr>
          <a:xfrm>
            <a:off x="5318650" y="12240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65"/>
          <p:cNvSpPr/>
          <p:nvPr/>
        </p:nvSpPr>
        <p:spPr>
          <a:xfrm>
            <a:off x="5318650" y="13764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65"/>
          <p:cNvSpPr/>
          <p:nvPr/>
        </p:nvSpPr>
        <p:spPr>
          <a:xfrm>
            <a:off x="5318650" y="15288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65"/>
          <p:cNvSpPr/>
          <p:nvPr/>
        </p:nvSpPr>
        <p:spPr>
          <a:xfrm>
            <a:off x="5318650" y="1681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65"/>
          <p:cNvSpPr/>
          <p:nvPr/>
        </p:nvSpPr>
        <p:spPr>
          <a:xfrm>
            <a:off x="5318650" y="1833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65"/>
          <p:cNvSpPr/>
          <p:nvPr/>
        </p:nvSpPr>
        <p:spPr>
          <a:xfrm>
            <a:off x="5318650" y="19860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65"/>
          <p:cNvSpPr/>
          <p:nvPr/>
        </p:nvSpPr>
        <p:spPr>
          <a:xfrm>
            <a:off x="5318650" y="21384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65"/>
          <p:cNvSpPr/>
          <p:nvPr/>
        </p:nvSpPr>
        <p:spPr>
          <a:xfrm>
            <a:off x="5318650" y="22908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65"/>
          <p:cNvSpPr/>
          <p:nvPr/>
        </p:nvSpPr>
        <p:spPr>
          <a:xfrm>
            <a:off x="5318650" y="2443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65"/>
          <p:cNvSpPr/>
          <p:nvPr/>
        </p:nvSpPr>
        <p:spPr>
          <a:xfrm>
            <a:off x="5318650" y="2595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65"/>
          <p:cNvSpPr/>
          <p:nvPr/>
        </p:nvSpPr>
        <p:spPr>
          <a:xfrm>
            <a:off x="5318650" y="27480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65"/>
          <p:cNvSpPr/>
          <p:nvPr/>
        </p:nvSpPr>
        <p:spPr>
          <a:xfrm>
            <a:off x="5318650" y="29004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65"/>
          <p:cNvSpPr/>
          <p:nvPr/>
        </p:nvSpPr>
        <p:spPr>
          <a:xfrm>
            <a:off x="5318650" y="30528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65"/>
          <p:cNvSpPr/>
          <p:nvPr/>
        </p:nvSpPr>
        <p:spPr>
          <a:xfrm>
            <a:off x="5318650" y="3205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65"/>
          <p:cNvSpPr/>
          <p:nvPr/>
        </p:nvSpPr>
        <p:spPr>
          <a:xfrm>
            <a:off x="5318650" y="3586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65"/>
          <p:cNvSpPr/>
          <p:nvPr/>
        </p:nvSpPr>
        <p:spPr>
          <a:xfrm>
            <a:off x="5318650" y="3738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65"/>
          <p:cNvSpPr/>
          <p:nvPr/>
        </p:nvSpPr>
        <p:spPr>
          <a:xfrm>
            <a:off x="5318650" y="38910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65"/>
          <p:cNvSpPr/>
          <p:nvPr/>
        </p:nvSpPr>
        <p:spPr>
          <a:xfrm>
            <a:off x="5318650" y="40434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65"/>
          <p:cNvSpPr/>
          <p:nvPr/>
        </p:nvSpPr>
        <p:spPr>
          <a:xfrm>
            <a:off x="5318650" y="41958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65"/>
          <p:cNvSpPr/>
          <p:nvPr/>
        </p:nvSpPr>
        <p:spPr>
          <a:xfrm>
            <a:off x="5318650" y="43482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65"/>
          <p:cNvSpPr/>
          <p:nvPr/>
        </p:nvSpPr>
        <p:spPr>
          <a:xfrm>
            <a:off x="5318650" y="4500600"/>
            <a:ext cx="90300" cy="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65"/>
          <p:cNvSpPr/>
          <p:nvPr/>
        </p:nvSpPr>
        <p:spPr>
          <a:xfrm>
            <a:off x="2896500" y="4165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65"/>
          <p:cNvSpPr/>
          <p:nvPr/>
        </p:nvSpPr>
        <p:spPr>
          <a:xfrm>
            <a:off x="2896500" y="4088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65"/>
          <p:cNvSpPr/>
          <p:nvPr/>
        </p:nvSpPr>
        <p:spPr>
          <a:xfrm>
            <a:off x="2896500" y="4012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65"/>
          <p:cNvSpPr/>
          <p:nvPr/>
        </p:nvSpPr>
        <p:spPr>
          <a:xfrm>
            <a:off x="2896500" y="3936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65"/>
          <p:cNvSpPr/>
          <p:nvPr/>
        </p:nvSpPr>
        <p:spPr>
          <a:xfrm>
            <a:off x="2896500" y="3860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65"/>
          <p:cNvSpPr/>
          <p:nvPr/>
        </p:nvSpPr>
        <p:spPr>
          <a:xfrm>
            <a:off x="2896500" y="3784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65"/>
          <p:cNvSpPr/>
          <p:nvPr/>
        </p:nvSpPr>
        <p:spPr>
          <a:xfrm>
            <a:off x="2896500" y="3707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65"/>
          <p:cNvSpPr/>
          <p:nvPr/>
        </p:nvSpPr>
        <p:spPr>
          <a:xfrm>
            <a:off x="2896500" y="3631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65"/>
          <p:cNvSpPr/>
          <p:nvPr/>
        </p:nvSpPr>
        <p:spPr>
          <a:xfrm>
            <a:off x="2896500" y="3555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65"/>
          <p:cNvSpPr/>
          <p:nvPr/>
        </p:nvSpPr>
        <p:spPr>
          <a:xfrm>
            <a:off x="2896500" y="3479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65"/>
          <p:cNvSpPr/>
          <p:nvPr/>
        </p:nvSpPr>
        <p:spPr>
          <a:xfrm>
            <a:off x="2896500" y="3403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65"/>
          <p:cNvSpPr/>
          <p:nvPr/>
        </p:nvSpPr>
        <p:spPr>
          <a:xfrm>
            <a:off x="2896500" y="3326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65"/>
          <p:cNvSpPr/>
          <p:nvPr/>
        </p:nvSpPr>
        <p:spPr>
          <a:xfrm>
            <a:off x="2896500" y="3250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65"/>
          <p:cNvSpPr/>
          <p:nvPr/>
        </p:nvSpPr>
        <p:spPr>
          <a:xfrm>
            <a:off x="2896500" y="3174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65"/>
          <p:cNvSpPr/>
          <p:nvPr/>
        </p:nvSpPr>
        <p:spPr>
          <a:xfrm>
            <a:off x="2896500" y="3098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65"/>
          <p:cNvSpPr/>
          <p:nvPr/>
        </p:nvSpPr>
        <p:spPr>
          <a:xfrm>
            <a:off x="2896500" y="3022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65"/>
          <p:cNvSpPr/>
          <p:nvPr/>
        </p:nvSpPr>
        <p:spPr>
          <a:xfrm>
            <a:off x="2896500" y="2945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65"/>
          <p:cNvSpPr/>
          <p:nvPr/>
        </p:nvSpPr>
        <p:spPr>
          <a:xfrm>
            <a:off x="2896500" y="2869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65"/>
          <p:cNvSpPr/>
          <p:nvPr/>
        </p:nvSpPr>
        <p:spPr>
          <a:xfrm>
            <a:off x="2896500" y="2793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65"/>
          <p:cNvSpPr/>
          <p:nvPr/>
        </p:nvSpPr>
        <p:spPr>
          <a:xfrm>
            <a:off x="2896500" y="2717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65"/>
          <p:cNvSpPr/>
          <p:nvPr/>
        </p:nvSpPr>
        <p:spPr>
          <a:xfrm>
            <a:off x="2896500" y="2641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65"/>
          <p:cNvSpPr/>
          <p:nvPr/>
        </p:nvSpPr>
        <p:spPr>
          <a:xfrm>
            <a:off x="2896500" y="2564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65"/>
          <p:cNvSpPr/>
          <p:nvPr/>
        </p:nvSpPr>
        <p:spPr>
          <a:xfrm>
            <a:off x="2896500" y="2488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65"/>
          <p:cNvSpPr/>
          <p:nvPr/>
        </p:nvSpPr>
        <p:spPr>
          <a:xfrm>
            <a:off x="2896500" y="2412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65"/>
          <p:cNvSpPr/>
          <p:nvPr/>
        </p:nvSpPr>
        <p:spPr>
          <a:xfrm>
            <a:off x="2896500" y="2336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65"/>
          <p:cNvSpPr/>
          <p:nvPr/>
        </p:nvSpPr>
        <p:spPr>
          <a:xfrm>
            <a:off x="2896500" y="2260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65"/>
          <p:cNvSpPr/>
          <p:nvPr/>
        </p:nvSpPr>
        <p:spPr>
          <a:xfrm>
            <a:off x="2896500" y="2183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65"/>
          <p:cNvSpPr/>
          <p:nvPr/>
        </p:nvSpPr>
        <p:spPr>
          <a:xfrm>
            <a:off x="2896500" y="2107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65"/>
          <p:cNvSpPr/>
          <p:nvPr/>
        </p:nvSpPr>
        <p:spPr>
          <a:xfrm>
            <a:off x="2896500" y="2031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65"/>
          <p:cNvSpPr/>
          <p:nvPr/>
        </p:nvSpPr>
        <p:spPr>
          <a:xfrm>
            <a:off x="2896500" y="1955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65"/>
          <p:cNvSpPr/>
          <p:nvPr/>
        </p:nvSpPr>
        <p:spPr>
          <a:xfrm>
            <a:off x="2896500" y="1879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65"/>
          <p:cNvSpPr/>
          <p:nvPr/>
        </p:nvSpPr>
        <p:spPr>
          <a:xfrm>
            <a:off x="2896500" y="1802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65"/>
          <p:cNvSpPr/>
          <p:nvPr/>
        </p:nvSpPr>
        <p:spPr>
          <a:xfrm>
            <a:off x="2896500" y="1726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65"/>
          <p:cNvSpPr/>
          <p:nvPr/>
        </p:nvSpPr>
        <p:spPr>
          <a:xfrm>
            <a:off x="2896500" y="1650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65"/>
          <p:cNvSpPr/>
          <p:nvPr/>
        </p:nvSpPr>
        <p:spPr>
          <a:xfrm>
            <a:off x="2896500" y="1574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65"/>
          <p:cNvSpPr/>
          <p:nvPr/>
        </p:nvSpPr>
        <p:spPr>
          <a:xfrm>
            <a:off x="2896500" y="1498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65"/>
          <p:cNvSpPr/>
          <p:nvPr/>
        </p:nvSpPr>
        <p:spPr>
          <a:xfrm>
            <a:off x="2896500" y="1421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65"/>
          <p:cNvSpPr/>
          <p:nvPr/>
        </p:nvSpPr>
        <p:spPr>
          <a:xfrm>
            <a:off x="2896500" y="1345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65"/>
          <p:cNvSpPr/>
          <p:nvPr/>
        </p:nvSpPr>
        <p:spPr>
          <a:xfrm>
            <a:off x="2896500" y="1269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65"/>
          <p:cNvSpPr/>
          <p:nvPr/>
        </p:nvSpPr>
        <p:spPr>
          <a:xfrm>
            <a:off x="2896500" y="1193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65"/>
          <p:cNvSpPr/>
          <p:nvPr/>
        </p:nvSpPr>
        <p:spPr>
          <a:xfrm>
            <a:off x="2896500" y="1117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65"/>
          <p:cNvSpPr/>
          <p:nvPr/>
        </p:nvSpPr>
        <p:spPr>
          <a:xfrm>
            <a:off x="2896500" y="1040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65"/>
          <p:cNvSpPr/>
          <p:nvPr/>
        </p:nvSpPr>
        <p:spPr>
          <a:xfrm>
            <a:off x="2896500" y="964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65"/>
          <p:cNvSpPr/>
          <p:nvPr/>
        </p:nvSpPr>
        <p:spPr>
          <a:xfrm>
            <a:off x="2896500" y="888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65"/>
          <p:cNvSpPr/>
          <p:nvPr/>
        </p:nvSpPr>
        <p:spPr>
          <a:xfrm>
            <a:off x="2896500" y="812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65"/>
          <p:cNvSpPr/>
          <p:nvPr/>
        </p:nvSpPr>
        <p:spPr>
          <a:xfrm>
            <a:off x="2896500" y="736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65"/>
          <p:cNvSpPr/>
          <p:nvPr/>
        </p:nvSpPr>
        <p:spPr>
          <a:xfrm>
            <a:off x="2896500" y="659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65"/>
          <p:cNvSpPr/>
          <p:nvPr/>
        </p:nvSpPr>
        <p:spPr>
          <a:xfrm>
            <a:off x="2896500" y="5836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65"/>
          <p:cNvSpPr/>
          <p:nvPr/>
        </p:nvSpPr>
        <p:spPr>
          <a:xfrm>
            <a:off x="2896500" y="5074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65"/>
          <p:cNvSpPr/>
          <p:nvPr/>
        </p:nvSpPr>
        <p:spPr>
          <a:xfrm>
            <a:off x="2896500" y="4312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65"/>
          <p:cNvSpPr/>
          <p:nvPr/>
        </p:nvSpPr>
        <p:spPr>
          <a:xfrm>
            <a:off x="2896500" y="3550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65"/>
          <p:cNvSpPr/>
          <p:nvPr/>
        </p:nvSpPr>
        <p:spPr>
          <a:xfrm>
            <a:off x="2896500" y="278825"/>
            <a:ext cx="1123500" cy="434100"/>
          </a:xfrm>
          <a:prstGeom prst="parallelogram">
            <a:avLst>
              <a:gd fmla="val 6661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7" name="Google Shape;145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00" y="1484350"/>
            <a:ext cx="1676400" cy="167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8" name="Google Shape;1458;p65"/>
          <p:cNvCxnSpPr/>
          <p:nvPr/>
        </p:nvCxnSpPr>
        <p:spPr>
          <a:xfrm>
            <a:off x="7464825" y="1439725"/>
            <a:ext cx="3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9" name="Google Shape;1459;p65"/>
          <p:cNvCxnSpPr/>
          <p:nvPr/>
        </p:nvCxnSpPr>
        <p:spPr>
          <a:xfrm>
            <a:off x="7464825" y="2534150"/>
            <a:ext cx="3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0" name="Google Shape;1460;p65"/>
          <p:cNvCxnSpPr/>
          <p:nvPr/>
        </p:nvCxnSpPr>
        <p:spPr>
          <a:xfrm>
            <a:off x="7464825" y="3684250"/>
            <a:ext cx="3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1" name="Google Shape;1461;p65"/>
          <p:cNvSpPr/>
          <p:nvPr/>
        </p:nvSpPr>
        <p:spPr>
          <a:xfrm>
            <a:off x="2332725" y="132375"/>
            <a:ext cx="1804800" cy="49212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5175" y="950147"/>
            <a:ext cx="8890799" cy="49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66"/>
          <p:cNvPicPr preferRelativeResize="0"/>
          <p:nvPr/>
        </p:nvPicPr>
        <p:blipFill rotWithShape="1">
          <a:blip r:embed="rId4">
            <a:alphaModFix amt="79000"/>
          </a:blip>
          <a:srcRect b="0" l="0" r="0" t="0"/>
          <a:stretch/>
        </p:blipFill>
        <p:spPr>
          <a:xfrm rot="2700012">
            <a:off x="2410797" y="2986983"/>
            <a:ext cx="7171857" cy="717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66"/>
          <p:cNvSpPr/>
          <p:nvPr/>
        </p:nvSpPr>
        <p:spPr>
          <a:xfrm rot="-2700000">
            <a:off x="-1789552" y="-4510089"/>
            <a:ext cx="8076291" cy="8076079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66"/>
          <p:cNvSpPr/>
          <p:nvPr/>
        </p:nvSpPr>
        <p:spPr>
          <a:xfrm rot="-2700000">
            <a:off x="6083705" y="-4096539"/>
            <a:ext cx="8076291" cy="8076079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66"/>
          <p:cNvSpPr/>
          <p:nvPr/>
        </p:nvSpPr>
        <p:spPr>
          <a:xfrm rot="-2700000">
            <a:off x="6064399" y="-2169274"/>
            <a:ext cx="4337252" cy="4382648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66"/>
          <p:cNvSpPr/>
          <p:nvPr/>
        </p:nvSpPr>
        <p:spPr>
          <a:xfrm rot="-2700000">
            <a:off x="-1682908" y="-3810597"/>
            <a:ext cx="7181094" cy="7181094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3" name="Google Shape;1473;p66"/>
          <p:cNvCxnSpPr/>
          <p:nvPr/>
        </p:nvCxnSpPr>
        <p:spPr>
          <a:xfrm>
            <a:off x="8915032" y="-765330"/>
            <a:ext cx="3935400" cy="3935400"/>
          </a:xfrm>
          <a:prstGeom prst="straightConnector1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4" name="Google Shape;1474;p66"/>
          <p:cNvSpPr/>
          <p:nvPr/>
        </p:nvSpPr>
        <p:spPr>
          <a:xfrm>
            <a:off x="525550" y="362225"/>
            <a:ext cx="46179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ru" sz="39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Демонстрация обучения нейронной </a:t>
            </a:r>
            <a:br>
              <a:rPr b="0" i="0" lang="ru" sz="39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b="0" i="0" lang="ru" sz="39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сети</a:t>
            </a:r>
            <a:endParaRPr b="0" i="0" sz="48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2"/>
          <p:cNvPicPr preferRelativeResize="0"/>
          <p:nvPr/>
        </p:nvPicPr>
        <p:blipFill rotWithShape="1">
          <a:blip r:embed="rId3">
            <a:alphaModFix/>
          </a:blip>
          <a:srcRect b="0" l="32307" r="25991" t="0"/>
          <a:stretch/>
        </p:blipFill>
        <p:spPr>
          <a:xfrm>
            <a:off x="4572000" y="0"/>
            <a:ext cx="4572000" cy="457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158" name="Google Shape;15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4571999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/>
          <p:nvPr/>
        </p:nvSpPr>
        <p:spPr>
          <a:xfrm flipH="1" rot="5400000">
            <a:off x="4520175" y="-51825"/>
            <a:ext cx="4675800" cy="4675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/>
          <p:nvPr/>
        </p:nvSpPr>
        <p:spPr>
          <a:xfrm rot="5400000">
            <a:off x="5" y="-6"/>
            <a:ext cx="4572000" cy="4572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2"/>
          <p:cNvSpPr/>
          <p:nvPr/>
        </p:nvSpPr>
        <p:spPr>
          <a:xfrm rot="-2700000">
            <a:off x="-2115370" y="-6176214"/>
            <a:ext cx="7932890" cy="7932677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457200" y="314698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ru" sz="42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Как </a:t>
            </a:r>
            <a:endParaRPr b="0" i="0" sz="42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ru" sz="42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устроены</a:t>
            </a:r>
            <a:endParaRPr b="0" i="0" sz="42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ru" sz="42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нейронные сети</a:t>
            </a:r>
            <a:endParaRPr b="0" i="0" sz="42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 rotWithShape="1">
          <a:blip r:embed="rId3">
            <a:alphaModFix/>
          </a:blip>
          <a:srcRect b="4214" l="0" r="0" t="11489"/>
          <a:stretch/>
        </p:blipFill>
        <p:spPr>
          <a:xfrm>
            <a:off x="-3150" y="-6113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.png" id="168" name="Google Shape;16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1" y="-6117"/>
            <a:ext cx="91377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3"/>
          <p:cNvSpPr/>
          <p:nvPr/>
        </p:nvSpPr>
        <p:spPr>
          <a:xfrm rot="-5400000">
            <a:off x="2344781" y="781475"/>
            <a:ext cx="1018500" cy="11100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3"/>
          <p:cNvSpPr/>
          <p:nvPr/>
        </p:nvSpPr>
        <p:spPr>
          <a:xfrm rot="-8100000">
            <a:off x="4295380" y="3176110"/>
            <a:ext cx="553240" cy="553240"/>
          </a:xfrm>
          <a:prstGeom prst="halfFrame">
            <a:avLst>
              <a:gd fmla="val 24700" name="adj1"/>
              <a:gd fmla="val 24700" name="adj2"/>
            </a:avLst>
          </a:prstGeom>
          <a:solidFill>
            <a:srgbClr val="2763F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3"/>
          <p:cNvSpPr/>
          <p:nvPr/>
        </p:nvSpPr>
        <p:spPr>
          <a:xfrm rot="-8100000">
            <a:off x="4298530" y="2805366"/>
            <a:ext cx="553240" cy="553240"/>
          </a:xfrm>
          <a:prstGeom prst="halfFrame">
            <a:avLst>
              <a:gd fmla="val 24700" name="adj1"/>
              <a:gd fmla="val 24700" name="adj2"/>
            </a:avLst>
          </a:prstGeom>
          <a:solidFill>
            <a:srgbClr val="2763F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3"/>
          <p:cNvSpPr/>
          <p:nvPr/>
        </p:nvSpPr>
        <p:spPr>
          <a:xfrm>
            <a:off x="1367775" y="827225"/>
            <a:ext cx="64083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6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Примеры</a:t>
            </a:r>
            <a:endParaRPr b="0" i="0" sz="6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6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нейронок</a:t>
            </a:r>
            <a:endParaRPr b="0" i="0" sz="6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311700" y="4008075"/>
            <a:ext cx="85206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ru" sz="3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Демо-панель</a:t>
            </a:r>
            <a:endParaRPr b="0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800" y="753125"/>
            <a:ext cx="4124501" cy="2861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7.png" id="179" name="Google Shape;179;p34"/>
          <p:cNvPicPr preferRelativeResize="0"/>
          <p:nvPr/>
        </p:nvPicPr>
        <p:blipFill rotWithShape="1">
          <a:blip r:embed="rId4">
            <a:alphaModFix/>
          </a:blip>
          <a:srcRect b="0" l="14806" r="0" t="0"/>
          <a:stretch/>
        </p:blipFill>
        <p:spPr>
          <a:xfrm>
            <a:off x="4419450" y="-15499"/>
            <a:ext cx="2250001" cy="512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/>
          <p:nvPr/>
        </p:nvSpPr>
        <p:spPr>
          <a:xfrm>
            <a:off x="1120700" y="403550"/>
            <a:ext cx="3673800" cy="43359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4"/>
          <p:cNvSpPr/>
          <p:nvPr/>
        </p:nvSpPr>
        <p:spPr>
          <a:xfrm flipH="1" rot="10800000">
            <a:off x="2738194" y="174027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34"/>
          <p:cNvCxnSpPr/>
          <p:nvPr/>
        </p:nvCxnSpPr>
        <p:spPr>
          <a:xfrm flipH="1">
            <a:off x="2739541" y="178163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34"/>
          <p:cNvSpPr txBox="1"/>
          <p:nvPr/>
        </p:nvSpPr>
        <p:spPr>
          <a:xfrm>
            <a:off x="1233463" y="2253925"/>
            <a:ext cx="3251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ru" sz="39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модель нейрона</a:t>
            </a:r>
            <a:endParaRPr b="0" i="0" sz="39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" name="Google Shape;184;p34"/>
          <p:cNvSpPr/>
          <p:nvPr/>
        </p:nvSpPr>
        <p:spPr>
          <a:xfrm flipH="1" rot="10800000">
            <a:off x="2716094" y="4477802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34"/>
          <p:cNvCxnSpPr/>
          <p:nvPr/>
        </p:nvCxnSpPr>
        <p:spPr>
          <a:xfrm flipH="1">
            <a:off x="2734591" y="4493388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34"/>
          <p:cNvSpPr txBox="1"/>
          <p:nvPr/>
        </p:nvSpPr>
        <p:spPr>
          <a:xfrm rot="-5400000">
            <a:off x="-1932375" y="2155325"/>
            <a:ext cx="512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ru" sz="41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Биологическая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9050" y="754115"/>
            <a:ext cx="4658828" cy="3494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7.png" id="192" name="Google Shape;192;p35"/>
          <p:cNvPicPr preferRelativeResize="0"/>
          <p:nvPr/>
        </p:nvPicPr>
        <p:blipFill rotWithShape="1">
          <a:blip r:embed="rId4">
            <a:alphaModFix/>
          </a:blip>
          <a:srcRect b="0" l="14806" r="0" t="0"/>
          <a:stretch/>
        </p:blipFill>
        <p:spPr>
          <a:xfrm>
            <a:off x="4419450" y="-15499"/>
            <a:ext cx="2250001" cy="512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/>
          <p:nvPr/>
        </p:nvSpPr>
        <p:spPr>
          <a:xfrm>
            <a:off x="1120700" y="403550"/>
            <a:ext cx="3673800" cy="43359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5"/>
          <p:cNvSpPr/>
          <p:nvPr/>
        </p:nvSpPr>
        <p:spPr>
          <a:xfrm flipH="1" rot="10800000">
            <a:off x="2738194" y="174027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35"/>
          <p:cNvCxnSpPr/>
          <p:nvPr/>
        </p:nvCxnSpPr>
        <p:spPr>
          <a:xfrm flipH="1">
            <a:off x="2739541" y="178163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5"/>
          <p:cNvSpPr txBox="1"/>
          <p:nvPr/>
        </p:nvSpPr>
        <p:spPr>
          <a:xfrm>
            <a:off x="1233463" y="2253925"/>
            <a:ext cx="3251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ru" sz="39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модель нейрона</a:t>
            </a:r>
            <a:endParaRPr b="0" i="0" sz="39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7" name="Google Shape;197;p35"/>
          <p:cNvSpPr/>
          <p:nvPr/>
        </p:nvSpPr>
        <p:spPr>
          <a:xfrm flipH="1" rot="10800000">
            <a:off x="2716094" y="4477802"/>
            <a:ext cx="4830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35"/>
          <p:cNvCxnSpPr/>
          <p:nvPr/>
        </p:nvCxnSpPr>
        <p:spPr>
          <a:xfrm flipH="1">
            <a:off x="2734591" y="4493388"/>
            <a:ext cx="470400" cy="4653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35"/>
          <p:cNvSpPr txBox="1"/>
          <p:nvPr/>
        </p:nvSpPr>
        <p:spPr>
          <a:xfrm rot="-5400000">
            <a:off x="-1943425" y="1988250"/>
            <a:ext cx="512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ru" sz="41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Математическая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/>
          <p:nvPr/>
        </p:nvSpPr>
        <p:spPr>
          <a:xfrm flipH="1">
            <a:off x="562740" y="1405875"/>
            <a:ext cx="7681200" cy="32892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6"/>
          <p:cNvSpPr/>
          <p:nvPr/>
        </p:nvSpPr>
        <p:spPr>
          <a:xfrm flipH="1">
            <a:off x="223249" y="2757969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36"/>
          <p:cNvCxnSpPr/>
          <p:nvPr/>
        </p:nvCxnSpPr>
        <p:spPr>
          <a:xfrm flipH="1">
            <a:off x="312224" y="2712998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36"/>
          <p:cNvSpPr txBox="1"/>
          <p:nvPr/>
        </p:nvSpPr>
        <p:spPr>
          <a:xfrm>
            <a:off x="437900" y="340825"/>
            <a:ext cx="8268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3600" u="none" cap="none" strike="noStrike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Математическая модель нейрона</a:t>
            </a:r>
            <a:endParaRPr b="0" i="0" sz="36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8" name="Google Shape;208;p36"/>
          <p:cNvSpPr/>
          <p:nvPr/>
        </p:nvSpPr>
        <p:spPr>
          <a:xfrm flipH="1">
            <a:off x="1063200" y="1600696"/>
            <a:ext cx="7643700" cy="33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375" y="1656388"/>
            <a:ext cx="3123030" cy="138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8277" y="3368994"/>
            <a:ext cx="3263581" cy="141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5420" y="2061690"/>
            <a:ext cx="3123031" cy="14824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212" name="Google Shape;21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63198" y="1600700"/>
            <a:ext cx="7643701" cy="33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929390" y="929047"/>
            <a:ext cx="7681200" cy="3656100"/>
          </a:xfrm>
          <a:prstGeom prst="rect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8455983" y="2454931"/>
            <a:ext cx="494100" cy="46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37"/>
          <p:cNvCxnSpPr/>
          <p:nvPr/>
        </p:nvCxnSpPr>
        <p:spPr>
          <a:xfrm flipH="1">
            <a:off x="8360108" y="2409961"/>
            <a:ext cx="501000" cy="464700"/>
          </a:xfrm>
          <a:prstGeom prst="straightConnector1">
            <a:avLst/>
          </a:prstGeom>
          <a:noFill/>
          <a:ln cap="flat" cmpd="sng" w="38100">
            <a:solidFill>
              <a:srgbClr val="2763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7"/>
          <p:cNvSpPr txBox="1"/>
          <p:nvPr/>
        </p:nvSpPr>
        <p:spPr>
          <a:xfrm>
            <a:off x="437907" y="212213"/>
            <a:ext cx="73311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600" u="none" cap="none" strike="noStrike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Описание нейрона</a:t>
            </a:r>
            <a:endParaRPr b="0" i="0" sz="3600" u="none" cap="none" strike="noStrike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" name="Google Shape;221;p37"/>
          <p:cNvSpPr/>
          <p:nvPr/>
        </p:nvSpPr>
        <p:spPr>
          <a:xfrm>
            <a:off x="593200" y="1145600"/>
            <a:ext cx="7516800" cy="3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964" y="1421241"/>
            <a:ext cx="753976" cy="72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100" y="3785558"/>
            <a:ext cx="811708" cy="795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7"/>
          <p:cNvCxnSpPr>
            <a:stCxn id="225" idx="3"/>
            <a:endCxn id="226" idx="1"/>
          </p:cNvCxnSpPr>
          <p:nvPr/>
        </p:nvCxnSpPr>
        <p:spPr>
          <a:xfrm>
            <a:off x="3142376" y="1784526"/>
            <a:ext cx="933300" cy="1227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37"/>
          <p:cNvCxnSpPr>
            <a:endCxn id="226" idx="1"/>
          </p:cNvCxnSpPr>
          <p:nvPr/>
        </p:nvCxnSpPr>
        <p:spPr>
          <a:xfrm>
            <a:off x="3142424" y="3011603"/>
            <a:ext cx="933300" cy="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37"/>
          <p:cNvCxnSpPr>
            <a:stCxn id="229" idx="3"/>
            <a:endCxn id="226" idx="1"/>
          </p:cNvCxnSpPr>
          <p:nvPr/>
        </p:nvCxnSpPr>
        <p:spPr>
          <a:xfrm flipH="1" rot="10800000">
            <a:off x="3142378" y="3011478"/>
            <a:ext cx="933300" cy="11901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37"/>
          <p:cNvSpPr/>
          <p:nvPr/>
        </p:nvSpPr>
        <p:spPr>
          <a:xfrm>
            <a:off x="6246884" y="1551829"/>
            <a:ext cx="473100" cy="4653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6246884" y="2776202"/>
            <a:ext cx="473100" cy="4653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6246884" y="4000581"/>
            <a:ext cx="473100" cy="4653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37"/>
          <p:cNvCxnSpPr>
            <a:stCxn id="226" idx="3"/>
            <a:endCxn id="230" idx="2"/>
          </p:cNvCxnSpPr>
          <p:nvPr/>
        </p:nvCxnSpPr>
        <p:spPr>
          <a:xfrm flipH="1" rot="10800000">
            <a:off x="5386749" y="1784603"/>
            <a:ext cx="860100" cy="12270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37"/>
          <p:cNvCxnSpPr>
            <a:stCxn id="226" idx="3"/>
            <a:endCxn id="231" idx="2"/>
          </p:cNvCxnSpPr>
          <p:nvPr/>
        </p:nvCxnSpPr>
        <p:spPr>
          <a:xfrm flipH="1" rot="10800000">
            <a:off x="5386749" y="3008903"/>
            <a:ext cx="860100" cy="27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37"/>
          <p:cNvCxnSpPr>
            <a:stCxn id="226" idx="3"/>
            <a:endCxn id="232" idx="2"/>
          </p:cNvCxnSpPr>
          <p:nvPr/>
        </p:nvCxnSpPr>
        <p:spPr>
          <a:xfrm>
            <a:off x="5386749" y="3011603"/>
            <a:ext cx="860100" cy="1221600"/>
          </a:xfrm>
          <a:prstGeom prst="straightConnector1">
            <a:avLst/>
          </a:prstGeom>
          <a:noFill/>
          <a:ln cap="flat" cmpd="sng" w="28575">
            <a:solidFill>
              <a:srgbClr val="2064F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37"/>
          <p:cNvSpPr txBox="1"/>
          <p:nvPr/>
        </p:nvSpPr>
        <p:spPr>
          <a:xfrm>
            <a:off x="6236375" y="1551825"/>
            <a:ext cx="473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6236400" y="2776200"/>
            <a:ext cx="536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1275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204575" y="4000575"/>
            <a:ext cx="536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-765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6128" y="3663453"/>
            <a:ext cx="1076250" cy="10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6126" y="1246401"/>
            <a:ext cx="1076250" cy="10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5724" y="2356081"/>
            <a:ext cx="1311025" cy="1311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6076" y="2454926"/>
            <a:ext cx="1076250" cy="10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3100" y="2572425"/>
            <a:ext cx="811700" cy="788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241" name="Google Shape;241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3049" y="1155725"/>
            <a:ext cx="7516801" cy="37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